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147469228" r:id="rId5"/>
    <p:sldId id="2147483572" r:id="rId6"/>
    <p:sldId id="2147483567" r:id="rId7"/>
    <p:sldId id="2147483574" r:id="rId8"/>
    <p:sldId id="2147483562" r:id="rId9"/>
    <p:sldId id="2147483570" r:id="rId10"/>
    <p:sldId id="2147483571" r:id="rId11"/>
    <p:sldId id="2147483577" r:id="rId12"/>
    <p:sldId id="2147483576" r:id="rId13"/>
    <p:sldId id="21474835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33BE32-5A0C-4BED-95BE-5150504DC474}">
          <p14:sldIdLst>
            <p14:sldId id="2147469228"/>
            <p14:sldId id="2147483572"/>
            <p14:sldId id="2147483567"/>
            <p14:sldId id="2147483574"/>
            <p14:sldId id="2147483562"/>
            <p14:sldId id="2147483570"/>
            <p14:sldId id="2147483571"/>
            <p14:sldId id="2147483577"/>
          </p14:sldIdLst>
        </p14:section>
        <p14:section name="Appendix" id="{011F516B-AC8F-439E-9088-8818C7A58399}">
          <p14:sldIdLst>
            <p14:sldId id="2147483576"/>
            <p14:sldId id="21474835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026"/>
    <a:srgbClr val="FF3621"/>
    <a:srgbClr val="EEE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E97CB-CAC1-4FC5-8DC7-57A60F9F6B3F}" v="1" dt="2026-02-03T06:38:47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dharth Jothimani" userId="6f679c24-a268-44e0-a97e-694706e00bd7" providerId="ADAL" clId="{7B000FCD-CF3E-42D5-B6A8-EB2A91F8F699}"/>
    <pc:docChg chg="undo redo custSel addSld delSld modSld sldOrd addSection modSection">
      <pc:chgData name="Siddharth Jothimani" userId="6f679c24-a268-44e0-a97e-694706e00bd7" providerId="ADAL" clId="{7B000FCD-CF3E-42D5-B6A8-EB2A91F8F699}" dt="2026-02-03T06:38:47.701" v="2788"/>
      <pc:docMkLst>
        <pc:docMk/>
      </pc:docMkLst>
      <pc:sldChg chg="addSp delSp modSp add del mod">
        <pc:chgData name="Siddharth Jothimani" userId="6f679c24-a268-44e0-a97e-694706e00bd7" providerId="ADAL" clId="{7B000FCD-CF3E-42D5-B6A8-EB2A91F8F699}" dt="2026-02-03T06:38:47.701" v="2788"/>
        <pc:sldMkLst>
          <pc:docMk/>
          <pc:sldMk cId="3815597233" sldId="2147483574"/>
        </pc:sldMkLst>
        <pc:graphicFrameChg chg="add mod modGraphic">
          <ac:chgData name="Siddharth Jothimani" userId="6f679c24-a268-44e0-a97e-694706e00bd7" providerId="ADAL" clId="{7B000FCD-CF3E-42D5-B6A8-EB2A91F8F699}" dt="2026-01-12T05:17:29.880" v="2786" actId="20577"/>
          <ac:graphicFrameMkLst>
            <pc:docMk/>
            <pc:sldMk cId="3815597233" sldId="2147483574"/>
            <ac:graphicFrameMk id="5" creationId="{7922C6E4-2F1A-EE73-8444-864A79260CB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2BB8E-87B4-401B-B02E-116AC1E3D8D0}" type="doc">
      <dgm:prSet loTypeId="urn:microsoft.com/office/officeart/2005/8/layout/cycle4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44376A4-1D5E-4564-9C43-11C22AE09870}">
      <dgm:prSet phldrT="[Text]" phldr="0" custT="1"/>
      <dgm:spPr>
        <a:solidFill>
          <a:srgbClr val="0B2026"/>
        </a:solidFill>
      </dgm:spPr>
      <dgm:t>
        <a:bodyPr/>
        <a:lstStyle/>
        <a:p>
          <a:pPr algn="ctr"/>
          <a:endParaRPr lang="en-IN" sz="1600"/>
        </a:p>
      </dgm:t>
    </dgm:pt>
    <dgm:pt modelId="{423718B8-68DE-48A2-B035-0EA268A50464}" type="parTrans" cxnId="{E3A5085A-5099-4A63-AA78-7CAC9066E4CB}">
      <dgm:prSet/>
      <dgm:spPr/>
      <dgm:t>
        <a:bodyPr/>
        <a:lstStyle/>
        <a:p>
          <a:endParaRPr lang="en-IN" sz="1300"/>
        </a:p>
      </dgm:t>
    </dgm:pt>
    <dgm:pt modelId="{D2899DBD-9702-4F13-B85D-4BAF184C0519}" type="sibTrans" cxnId="{E3A5085A-5099-4A63-AA78-7CAC9066E4CB}">
      <dgm:prSet/>
      <dgm:spPr/>
      <dgm:t>
        <a:bodyPr/>
        <a:lstStyle/>
        <a:p>
          <a:endParaRPr lang="en-IN" sz="1300"/>
        </a:p>
      </dgm:t>
    </dgm:pt>
    <dgm:pt modelId="{2AB47C8B-813C-43BA-9902-B641FB975D70}">
      <dgm:prSet phldrT="[Text]" phldr="0" custT="1"/>
      <dgm:spPr>
        <a:solidFill>
          <a:srgbClr val="EEEDE9">
            <a:alpha val="89804"/>
          </a:srgbClr>
        </a:solidFill>
        <a:ln w="28575">
          <a:solidFill>
            <a:srgbClr val="FF3621"/>
          </a:solidFill>
        </a:ln>
      </dgm:spPr>
      <dgm:t>
        <a:bodyPr/>
        <a:lstStyle/>
        <a:p>
          <a:endParaRPr lang="en-IN" sz="1500"/>
        </a:p>
      </dgm:t>
    </dgm:pt>
    <dgm:pt modelId="{34A69A52-2652-4F7C-8289-7FF5D2CB43BF}" type="parTrans" cxnId="{74F8314A-8F93-471C-B0F8-9C7BDAFBF2D4}">
      <dgm:prSet/>
      <dgm:spPr/>
      <dgm:t>
        <a:bodyPr/>
        <a:lstStyle/>
        <a:p>
          <a:endParaRPr lang="en-IN" sz="1300"/>
        </a:p>
      </dgm:t>
    </dgm:pt>
    <dgm:pt modelId="{1E3A584D-0085-44AD-97F0-4BA504F0FC0B}" type="sibTrans" cxnId="{74F8314A-8F93-471C-B0F8-9C7BDAFBF2D4}">
      <dgm:prSet/>
      <dgm:spPr/>
      <dgm:t>
        <a:bodyPr/>
        <a:lstStyle/>
        <a:p>
          <a:endParaRPr lang="en-IN" sz="1300"/>
        </a:p>
      </dgm:t>
    </dgm:pt>
    <dgm:pt modelId="{AB39572D-03F6-428A-8CBA-6B31506E92DD}">
      <dgm:prSet phldrT="[Text]" phldr="0" custT="1"/>
      <dgm:spPr>
        <a:solidFill>
          <a:srgbClr val="0B2026"/>
        </a:solidFill>
      </dgm:spPr>
      <dgm:t>
        <a:bodyPr/>
        <a:lstStyle/>
        <a:p>
          <a:pPr algn="ctr"/>
          <a:endParaRPr lang="en-IN" sz="1600"/>
        </a:p>
      </dgm:t>
    </dgm:pt>
    <dgm:pt modelId="{D7248469-3D9A-4D8B-8F60-D6B0BF62E3DD}" type="parTrans" cxnId="{6D186A1C-7CD6-4D89-A8E8-C569D6F0CB16}">
      <dgm:prSet/>
      <dgm:spPr/>
      <dgm:t>
        <a:bodyPr/>
        <a:lstStyle/>
        <a:p>
          <a:endParaRPr lang="en-IN" sz="1300"/>
        </a:p>
      </dgm:t>
    </dgm:pt>
    <dgm:pt modelId="{99AC6321-7157-4628-9B63-596B16DDEF14}" type="sibTrans" cxnId="{6D186A1C-7CD6-4D89-A8E8-C569D6F0CB16}">
      <dgm:prSet/>
      <dgm:spPr/>
      <dgm:t>
        <a:bodyPr/>
        <a:lstStyle/>
        <a:p>
          <a:endParaRPr lang="en-IN" sz="1300"/>
        </a:p>
      </dgm:t>
    </dgm:pt>
    <dgm:pt modelId="{F0DAF9D2-140F-4B06-90F4-C76FD6F0EF6F}">
      <dgm:prSet phldrT="[Text]" phldr="0" custT="1"/>
      <dgm:spPr>
        <a:solidFill>
          <a:srgbClr val="EEEDE9">
            <a:alpha val="89804"/>
          </a:srgbClr>
        </a:solidFill>
        <a:ln w="28575">
          <a:solidFill>
            <a:srgbClr val="FF3621"/>
          </a:solidFill>
        </a:ln>
      </dgm:spPr>
      <dgm:t>
        <a:bodyPr/>
        <a:lstStyle/>
        <a:p>
          <a:endParaRPr lang="en-IN" sz="1500"/>
        </a:p>
      </dgm:t>
    </dgm:pt>
    <dgm:pt modelId="{CD7FFE9C-2B21-474C-ADDB-4B62109E38D2}" type="parTrans" cxnId="{2FFF49D6-C9A0-4928-90C5-A870DEA7BD74}">
      <dgm:prSet/>
      <dgm:spPr/>
      <dgm:t>
        <a:bodyPr/>
        <a:lstStyle/>
        <a:p>
          <a:endParaRPr lang="en-IN" sz="1300"/>
        </a:p>
      </dgm:t>
    </dgm:pt>
    <dgm:pt modelId="{8A4922A4-9114-4AD4-BAA7-066893EBB58D}" type="sibTrans" cxnId="{2FFF49D6-C9A0-4928-90C5-A870DEA7BD74}">
      <dgm:prSet/>
      <dgm:spPr/>
      <dgm:t>
        <a:bodyPr/>
        <a:lstStyle/>
        <a:p>
          <a:endParaRPr lang="en-IN" sz="1300"/>
        </a:p>
      </dgm:t>
    </dgm:pt>
    <dgm:pt modelId="{6036413A-5F91-4A04-905F-C9A4311937CB}">
      <dgm:prSet phldrT="[Text]" phldr="0" custT="1"/>
      <dgm:spPr>
        <a:solidFill>
          <a:srgbClr val="0B2026"/>
        </a:solidFill>
      </dgm:spPr>
      <dgm:t>
        <a:bodyPr/>
        <a:lstStyle/>
        <a:p>
          <a:pPr algn="ctr"/>
          <a:endParaRPr lang="en-IN" sz="1600"/>
        </a:p>
      </dgm:t>
    </dgm:pt>
    <dgm:pt modelId="{D46C480B-78FD-4107-B8F3-643BA83BF44B}" type="parTrans" cxnId="{140DC9D5-C3A6-4E3C-98F8-B0F52F13031D}">
      <dgm:prSet/>
      <dgm:spPr/>
      <dgm:t>
        <a:bodyPr/>
        <a:lstStyle/>
        <a:p>
          <a:endParaRPr lang="en-IN" sz="1300"/>
        </a:p>
      </dgm:t>
    </dgm:pt>
    <dgm:pt modelId="{1F051282-04DB-40D3-8A7E-23BE9291399C}" type="sibTrans" cxnId="{140DC9D5-C3A6-4E3C-98F8-B0F52F13031D}">
      <dgm:prSet/>
      <dgm:spPr/>
      <dgm:t>
        <a:bodyPr/>
        <a:lstStyle/>
        <a:p>
          <a:endParaRPr lang="en-IN" sz="1300"/>
        </a:p>
      </dgm:t>
    </dgm:pt>
    <dgm:pt modelId="{36B296C5-6B8A-4D62-9018-209621529EA3}">
      <dgm:prSet phldrT="[Text]" phldr="0" custT="1"/>
      <dgm:spPr>
        <a:solidFill>
          <a:srgbClr val="EEEDE9">
            <a:alpha val="89804"/>
          </a:srgbClr>
        </a:solidFill>
        <a:ln w="28575">
          <a:solidFill>
            <a:srgbClr val="FF3621"/>
          </a:solidFill>
        </a:ln>
      </dgm:spPr>
      <dgm:t>
        <a:bodyPr/>
        <a:lstStyle/>
        <a:p>
          <a:endParaRPr lang="en-IN" sz="1500"/>
        </a:p>
      </dgm:t>
    </dgm:pt>
    <dgm:pt modelId="{44D4552C-01C2-4F15-AF94-44010630DBB4}" type="parTrans" cxnId="{C657CD5C-5745-4382-9F89-AC96CDD743CE}">
      <dgm:prSet/>
      <dgm:spPr/>
      <dgm:t>
        <a:bodyPr/>
        <a:lstStyle/>
        <a:p>
          <a:endParaRPr lang="en-IN" sz="1300"/>
        </a:p>
      </dgm:t>
    </dgm:pt>
    <dgm:pt modelId="{9394B969-BFF1-409C-B187-EA1E5255A912}" type="sibTrans" cxnId="{C657CD5C-5745-4382-9F89-AC96CDD743CE}">
      <dgm:prSet/>
      <dgm:spPr/>
      <dgm:t>
        <a:bodyPr/>
        <a:lstStyle/>
        <a:p>
          <a:endParaRPr lang="en-IN" sz="1300"/>
        </a:p>
      </dgm:t>
    </dgm:pt>
    <dgm:pt modelId="{721863A5-4D84-4E37-A274-C3DE7AD5657A}">
      <dgm:prSet phldrT="[Text]" phldr="0" custT="1"/>
      <dgm:spPr>
        <a:solidFill>
          <a:srgbClr val="0B2026"/>
        </a:solidFill>
      </dgm:spPr>
      <dgm:t>
        <a:bodyPr/>
        <a:lstStyle/>
        <a:p>
          <a:pPr algn="ctr"/>
          <a:endParaRPr lang="en-IN" sz="1600"/>
        </a:p>
      </dgm:t>
    </dgm:pt>
    <dgm:pt modelId="{AAA6DA56-E509-4AC3-BC65-9EE549811A7F}" type="parTrans" cxnId="{461775B4-8FEB-40EC-93B5-A529CE4668BE}">
      <dgm:prSet/>
      <dgm:spPr/>
      <dgm:t>
        <a:bodyPr/>
        <a:lstStyle/>
        <a:p>
          <a:endParaRPr lang="en-IN" sz="1300"/>
        </a:p>
      </dgm:t>
    </dgm:pt>
    <dgm:pt modelId="{84D53E1D-E48C-4616-89B1-7B2DFDA7E9FB}" type="sibTrans" cxnId="{461775B4-8FEB-40EC-93B5-A529CE4668BE}">
      <dgm:prSet/>
      <dgm:spPr/>
      <dgm:t>
        <a:bodyPr/>
        <a:lstStyle/>
        <a:p>
          <a:endParaRPr lang="en-IN" sz="1300"/>
        </a:p>
      </dgm:t>
    </dgm:pt>
    <dgm:pt modelId="{7D24575C-ABA9-4265-912D-BF51E74A7277}">
      <dgm:prSet phldrT="[Text]" phldr="0" custT="1"/>
      <dgm:spPr>
        <a:solidFill>
          <a:srgbClr val="EEEDE9">
            <a:alpha val="89804"/>
          </a:srgbClr>
        </a:solidFill>
        <a:ln w="28575">
          <a:solidFill>
            <a:srgbClr val="FF3621"/>
          </a:solidFill>
        </a:ln>
      </dgm:spPr>
      <dgm:t>
        <a:bodyPr/>
        <a:lstStyle/>
        <a:p>
          <a:endParaRPr lang="en-IN" sz="1500"/>
        </a:p>
      </dgm:t>
    </dgm:pt>
    <dgm:pt modelId="{DBB330DB-6437-4CAB-BA22-128BF81518A3}" type="parTrans" cxnId="{243A7F12-73BB-4ED1-996B-40E429E23C59}">
      <dgm:prSet/>
      <dgm:spPr/>
      <dgm:t>
        <a:bodyPr/>
        <a:lstStyle/>
        <a:p>
          <a:endParaRPr lang="en-IN" sz="1300"/>
        </a:p>
      </dgm:t>
    </dgm:pt>
    <dgm:pt modelId="{49C884E5-54A7-4BAC-A907-32629543B25A}" type="sibTrans" cxnId="{243A7F12-73BB-4ED1-996B-40E429E23C59}">
      <dgm:prSet/>
      <dgm:spPr/>
      <dgm:t>
        <a:bodyPr/>
        <a:lstStyle/>
        <a:p>
          <a:endParaRPr lang="en-IN" sz="1300"/>
        </a:p>
      </dgm:t>
    </dgm:pt>
    <dgm:pt modelId="{2EDDB628-4296-48D1-8AFD-5665D743DE4F}" type="pres">
      <dgm:prSet presAssocID="{B172BB8E-87B4-401B-B02E-116AC1E3D8D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F012215-439D-419B-9B3B-BFC3607423D0}" type="pres">
      <dgm:prSet presAssocID="{B172BB8E-87B4-401B-B02E-116AC1E3D8D0}" presName="children" presStyleCnt="0"/>
      <dgm:spPr/>
    </dgm:pt>
    <dgm:pt modelId="{0A2596E0-08E5-4732-BF24-5028D2670E9B}" type="pres">
      <dgm:prSet presAssocID="{B172BB8E-87B4-401B-B02E-116AC1E3D8D0}" presName="child1group" presStyleCnt="0"/>
      <dgm:spPr/>
    </dgm:pt>
    <dgm:pt modelId="{B661CFC1-EDA6-4979-A125-00A19E6C4DE4}" type="pres">
      <dgm:prSet presAssocID="{B172BB8E-87B4-401B-B02E-116AC1E3D8D0}" presName="child1" presStyleLbl="bgAcc1" presStyleIdx="0" presStyleCnt="4" custLinFactNeighborX="-7401" custLinFactNeighborY="0"/>
      <dgm:spPr/>
    </dgm:pt>
    <dgm:pt modelId="{104E5890-A01A-49DB-BBB1-A3587519D84A}" type="pres">
      <dgm:prSet presAssocID="{B172BB8E-87B4-401B-B02E-116AC1E3D8D0}" presName="child1Text" presStyleLbl="bgAcc1" presStyleIdx="0" presStyleCnt="4">
        <dgm:presLayoutVars>
          <dgm:bulletEnabled val="1"/>
        </dgm:presLayoutVars>
      </dgm:prSet>
      <dgm:spPr/>
    </dgm:pt>
    <dgm:pt modelId="{7E5D82B5-C0C8-4F2F-9573-65DB398E43CD}" type="pres">
      <dgm:prSet presAssocID="{B172BB8E-87B4-401B-B02E-116AC1E3D8D0}" presName="child2group" presStyleCnt="0"/>
      <dgm:spPr/>
    </dgm:pt>
    <dgm:pt modelId="{0FC4A97F-E4DF-44BB-BEA3-77B2A9736ABC}" type="pres">
      <dgm:prSet presAssocID="{B172BB8E-87B4-401B-B02E-116AC1E3D8D0}" presName="child2" presStyleLbl="bgAcc1" presStyleIdx="1" presStyleCnt="4" custLinFactNeighborX="8869" custLinFactNeighborY="-973"/>
      <dgm:spPr/>
    </dgm:pt>
    <dgm:pt modelId="{B3BDFA08-9D7B-430D-9884-FD2C77A5CD78}" type="pres">
      <dgm:prSet presAssocID="{B172BB8E-87B4-401B-B02E-116AC1E3D8D0}" presName="child2Text" presStyleLbl="bgAcc1" presStyleIdx="1" presStyleCnt="4">
        <dgm:presLayoutVars>
          <dgm:bulletEnabled val="1"/>
        </dgm:presLayoutVars>
      </dgm:prSet>
      <dgm:spPr/>
    </dgm:pt>
    <dgm:pt modelId="{06F4F109-7ADF-4741-B3D8-4A44EF08E9DB}" type="pres">
      <dgm:prSet presAssocID="{B172BB8E-87B4-401B-B02E-116AC1E3D8D0}" presName="child3group" presStyleCnt="0"/>
      <dgm:spPr/>
    </dgm:pt>
    <dgm:pt modelId="{F049519C-B5D1-4F3D-8498-42A91F851D49}" type="pres">
      <dgm:prSet presAssocID="{B172BB8E-87B4-401B-B02E-116AC1E3D8D0}" presName="child3" presStyleLbl="bgAcc1" presStyleIdx="2" presStyleCnt="4" custLinFactNeighborX="8869" custLinFactNeighborY="-973"/>
      <dgm:spPr/>
    </dgm:pt>
    <dgm:pt modelId="{E1800692-AE05-4FEA-9C17-0F764B5627F3}" type="pres">
      <dgm:prSet presAssocID="{B172BB8E-87B4-401B-B02E-116AC1E3D8D0}" presName="child3Text" presStyleLbl="bgAcc1" presStyleIdx="2" presStyleCnt="4">
        <dgm:presLayoutVars>
          <dgm:bulletEnabled val="1"/>
        </dgm:presLayoutVars>
      </dgm:prSet>
      <dgm:spPr/>
    </dgm:pt>
    <dgm:pt modelId="{0558225D-37C9-4C90-B7AC-238F7F578FE7}" type="pres">
      <dgm:prSet presAssocID="{B172BB8E-87B4-401B-B02E-116AC1E3D8D0}" presName="child4group" presStyleCnt="0"/>
      <dgm:spPr/>
    </dgm:pt>
    <dgm:pt modelId="{1AE698CC-516E-4E6B-8017-D79C517F92D4}" type="pres">
      <dgm:prSet presAssocID="{B172BB8E-87B4-401B-B02E-116AC1E3D8D0}" presName="child4" presStyleLbl="bgAcc1" presStyleIdx="3" presStyleCnt="4" custLinFactNeighborX="-7401" custLinFactNeighborY="-973"/>
      <dgm:spPr/>
    </dgm:pt>
    <dgm:pt modelId="{B6868443-76C8-45E4-9093-58FD5E4388BE}" type="pres">
      <dgm:prSet presAssocID="{B172BB8E-87B4-401B-B02E-116AC1E3D8D0}" presName="child4Text" presStyleLbl="bgAcc1" presStyleIdx="3" presStyleCnt="4">
        <dgm:presLayoutVars>
          <dgm:bulletEnabled val="1"/>
        </dgm:presLayoutVars>
      </dgm:prSet>
      <dgm:spPr/>
    </dgm:pt>
    <dgm:pt modelId="{96305426-FC31-42CB-9605-F054389BFB7C}" type="pres">
      <dgm:prSet presAssocID="{B172BB8E-87B4-401B-B02E-116AC1E3D8D0}" presName="childPlaceholder" presStyleCnt="0"/>
      <dgm:spPr/>
    </dgm:pt>
    <dgm:pt modelId="{1B2DE21E-D02C-406C-8B23-D732D47054AE}" type="pres">
      <dgm:prSet presAssocID="{B172BB8E-87B4-401B-B02E-116AC1E3D8D0}" presName="circle" presStyleCnt="0"/>
      <dgm:spPr/>
    </dgm:pt>
    <dgm:pt modelId="{223B5475-CD5F-4E1D-8E66-F6DEDB99F84A}" type="pres">
      <dgm:prSet presAssocID="{B172BB8E-87B4-401B-B02E-116AC1E3D8D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F6454C5-D5FF-496A-B4E4-A58B2277B698}" type="pres">
      <dgm:prSet presAssocID="{B172BB8E-87B4-401B-B02E-116AC1E3D8D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406506C7-23B5-46F6-AA35-AFCE1F1323B2}" type="pres">
      <dgm:prSet presAssocID="{B172BB8E-87B4-401B-B02E-116AC1E3D8D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C7845FB-8C76-423F-88F0-7A4A88B74413}" type="pres">
      <dgm:prSet presAssocID="{B172BB8E-87B4-401B-B02E-116AC1E3D8D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E12B2ED-4DEA-4273-B92E-A5F59D2BD041}" type="pres">
      <dgm:prSet presAssocID="{B172BB8E-87B4-401B-B02E-116AC1E3D8D0}" presName="quadrantPlaceholder" presStyleCnt="0"/>
      <dgm:spPr/>
    </dgm:pt>
    <dgm:pt modelId="{A9CFC83B-5838-4C14-A0D5-3AF00EF0C3C1}" type="pres">
      <dgm:prSet presAssocID="{B172BB8E-87B4-401B-B02E-116AC1E3D8D0}" presName="center1" presStyleLbl="fgShp" presStyleIdx="0" presStyleCnt="2"/>
      <dgm:spPr>
        <a:solidFill>
          <a:srgbClr val="EEEDE9"/>
        </a:solidFill>
        <a:ln>
          <a:solidFill>
            <a:srgbClr val="EEEDE9"/>
          </a:solidFill>
        </a:ln>
      </dgm:spPr>
    </dgm:pt>
    <dgm:pt modelId="{1FA55680-27DA-417B-B9C0-AAB6E674BB79}" type="pres">
      <dgm:prSet presAssocID="{B172BB8E-87B4-401B-B02E-116AC1E3D8D0}" presName="center2" presStyleLbl="fgShp" presStyleIdx="1" presStyleCnt="2"/>
      <dgm:spPr>
        <a:solidFill>
          <a:srgbClr val="EEEDE9"/>
        </a:solidFill>
        <a:ln>
          <a:solidFill>
            <a:srgbClr val="EEEDE9"/>
          </a:solidFill>
        </a:ln>
      </dgm:spPr>
    </dgm:pt>
  </dgm:ptLst>
  <dgm:cxnLst>
    <dgm:cxn modelId="{46C8340B-FC46-4BE1-AAE9-268F4154B7DF}" type="presOf" srcId="{F0DAF9D2-140F-4B06-90F4-C76FD6F0EF6F}" destId="{B3BDFA08-9D7B-430D-9884-FD2C77A5CD78}" srcOrd="1" destOrd="0" presId="urn:microsoft.com/office/officeart/2005/8/layout/cycle4"/>
    <dgm:cxn modelId="{243A7F12-73BB-4ED1-996B-40E429E23C59}" srcId="{721863A5-4D84-4E37-A274-C3DE7AD5657A}" destId="{7D24575C-ABA9-4265-912D-BF51E74A7277}" srcOrd="0" destOrd="0" parTransId="{DBB330DB-6437-4CAB-BA22-128BF81518A3}" sibTransId="{49C884E5-54A7-4BAC-A907-32629543B25A}"/>
    <dgm:cxn modelId="{0F02661B-DF6F-4A41-8BBD-2CE5BD43809A}" type="presOf" srcId="{2AB47C8B-813C-43BA-9902-B641FB975D70}" destId="{B661CFC1-EDA6-4979-A125-00A19E6C4DE4}" srcOrd="0" destOrd="0" presId="urn:microsoft.com/office/officeart/2005/8/layout/cycle4"/>
    <dgm:cxn modelId="{6D186A1C-7CD6-4D89-A8E8-C569D6F0CB16}" srcId="{B172BB8E-87B4-401B-B02E-116AC1E3D8D0}" destId="{AB39572D-03F6-428A-8CBA-6B31506E92DD}" srcOrd="1" destOrd="0" parTransId="{D7248469-3D9A-4D8B-8F60-D6B0BF62E3DD}" sibTransId="{99AC6321-7157-4628-9B63-596B16DDEF14}"/>
    <dgm:cxn modelId="{51519930-C431-4643-B656-E1AFF290DF5B}" type="presOf" srcId="{7D24575C-ABA9-4265-912D-BF51E74A7277}" destId="{1AE698CC-516E-4E6B-8017-D79C517F92D4}" srcOrd="0" destOrd="0" presId="urn:microsoft.com/office/officeart/2005/8/layout/cycle4"/>
    <dgm:cxn modelId="{C657CD5C-5745-4382-9F89-AC96CDD743CE}" srcId="{6036413A-5F91-4A04-905F-C9A4311937CB}" destId="{36B296C5-6B8A-4D62-9018-209621529EA3}" srcOrd="0" destOrd="0" parTransId="{44D4552C-01C2-4F15-AF94-44010630DBB4}" sibTransId="{9394B969-BFF1-409C-B187-EA1E5255A912}"/>
    <dgm:cxn modelId="{AE9F2846-2424-496F-9433-0969418DE072}" type="presOf" srcId="{6036413A-5F91-4A04-905F-C9A4311937CB}" destId="{406506C7-23B5-46F6-AA35-AFCE1F1323B2}" srcOrd="0" destOrd="0" presId="urn:microsoft.com/office/officeart/2005/8/layout/cycle4"/>
    <dgm:cxn modelId="{80C17C46-A4B2-4E5B-8370-C0D84951587F}" type="presOf" srcId="{7D24575C-ABA9-4265-912D-BF51E74A7277}" destId="{B6868443-76C8-45E4-9093-58FD5E4388BE}" srcOrd="1" destOrd="0" presId="urn:microsoft.com/office/officeart/2005/8/layout/cycle4"/>
    <dgm:cxn modelId="{B98EA549-6553-4447-BC45-9C25D62B787E}" type="presOf" srcId="{2AB47C8B-813C-43BA-9902-B641FB975D70}" destId="{104E5890-A01A-49DB-BBB1-A3587519D84A}" srcOrd="1" destOrd="0" presId="urn:microsoft.com/office/officeart/2005/8/layout/cycle4"/>
    <dgm:cxn modelId="{74F8314A-8F93-471C-B0F8-9C7BDAFBF2D4}" srcId="{744376A4-1D5E-4564-9C43-11C22AE09870}" destId="{2AB47C8B-813C-43BA-9902-B641FB975D70}" srcOrd="0" destOrd="0" parTransId="{34A69A52-2652-4F7C-8289-7FF5D2CB43BF}" sibTransId="{1E3A584D-0085-44AD-97F0-4BA504F0FC0B}"/>
    <dgm:cxn modelId="{EB9D966A-0C78-4CA2-9ACA-F7CCE3A7AA0D}" type="presOf" srcId="{744376A4-1D5E-4564-9C43-11C22AE09870}" destId="{223B5475-CD5F-4E1D-8E66-F6DEDB99F84A}" srcOrd="0" destOrd="0" presId="urn:microsoft.com/office/officeart/2005/8/layout/cycle4"/>
    <dgm:cxn modelId="{E3A5085A-5099-4A63-AA78-7CAC9066E4CB}" srcId="{B172BB8E-87B4-401B-B02E-116AC1E3D8D0}" destId="{744376A4-1D5E-4564-9C43-11C22AE09870}" srcOrd="0" destOrd="0" parTransId="{423718B8-68DE-48A2-B035-0EA268A50464}" sibTransId="{D2899DBD-9702-4F13-B85D-4BAF184C0519}"/>
    <dgm:cxn modelId="{70D47893-95A3-4721-A757-B13DE73CDDB3}" type="presOf" srcId="{B172BB8E-87B4-401B-B02E-116AC1E3D8D0}" destId="{2EDDB628-4296-48D1-8AFD-5665D743DE4F}" srcOrd="0" destOrd="0" presId="urn:microsoft.com/office/officeart/2005/8/layout/cycle4"/>
    <dgm:cxn modelId="{A8F54296-85A8-4559-9651-92CA268BE953}" type="presOf" srcId="{AB39572D-03F6-428A-8CBA-6B31506E92DD}" destId="{6F6454C5-D5FF-496A-B4E4-A58B2277B698}" srcOrd="0" destOrd="0" presId="urn:microsoft.com/office/officeart/2005/8/layout/cycle4"/>
    <dgm:cxn modelId="{5A96419B-C09E-4C45-BCA1-1BB7CA26C3FE}" type="presOf" srcId="{721863A5-4D84-4E37-A274-C3DE7AD5657A}" destId="{0C7845FB-8C76-423F-88F0-7A4A88B74413}" srcOrd="0" destOrd="0" presId="urn:microsoft.com/office/officeart/2005/8/layout/cycle4"/>
    <dgm:cxn modelId="{4E5AEF9D-AE1E-4996-9C94-A83A09580C29}" type="presOf" srcId="{36B296C5-6B8A-4D62-9018-209621529EA3}" destId="{E1800692-AE05-4FEA-9C17-0F764B5627F3}" srcOrd="1" destOrd="0" presId="urn:microsoft.com/office/officeart/2005/8/layout/cycle4"/>
    <dgm:cxn modelId="{461775B4-8FEB-40EC-93B5-A529CE4668BE}" srcId="{B172BB8E-87B4-401B-B02E-116AC1E3D8D0}" destId="{721863A5-4D84-4E37-A274-C3DE7AD5657A}" srcOrd="3" destOrd="0" parTransId="{AAA6DA56-E509-4AC3-BC65-9EE549811A7F}" sibTransId="{84D53E1D-E48C-4616-89B1-7B2DFDA7E9FB}"/>
    <dgm:cxn modelId="{E580D7D3-EBBC-4A3E-B3BC-7AEBB986762D}" type="presOf" srcId="{F0DAF9D2-140F-4B06-90F4-C76FD6F0EF6F}" destId="{0FC4A97F-E4DF-44BB-BEA3-77B2A9736ABC}" srcOrd="0" destOrd="0" presId="urn:microsoft.com/office/officeart/2005/8/layout/cycle4"/>
    <dgm:cxn modelId="{140DC9D5-C3A6-4E3C-98F8-B0F52F13031D}" srcId="{B172BB8E-87B4-401B-B02E-116AC1E3D8D0}" destId="{6036413A-5F91-4A04-905F-C9A4311937CB}" srcOrd="2" destOrd="0" parTransId="{D46C480B-78FD-4107-B8F3-643BA83BF44B}" sibTransId="{1F051282-04DB-40D3-8A7E-23BE9291399C}"/>
    <dgm:cxn modelId="{2FFF49D6-C9A0-4928-90C5-A870DEA7BD74}" srcId="{AB39572D-03F6-428A-8CBA-6B31506E92DD}" destId="{F0DAF9D2-140F-4B06-90F4-C76FD6F0EF6F}" srcOrd="0" destOrd="0" parTransId="{CD7FFE9C-2B21-474C-ADDB-4B62109E38D2}" sibTransId="{8A4922A4-9114-4AD4-BAA7-066893EBB58D}"/>
    <dgm:cxn modelId="{6B0858E8-AA21-4C20-A5B6-C364E5A5A02C}" type="presOf" srcId="{36B296C5-6B8A-4D62-9018-209621529EA3}" destId="{F049519C-B5D1-4F3D-8498-42A91F851D49}" srcOrd="0" destOrd="0" presId="urn:microsoft.com/office/officeart/2005/8/layout/cycle4"/>
    <dgm:cxn modelId="{9CF94B18-196B-431A-A87C-6A70CDE2CB28}" type="presParOf" srcId="{2EDDB628-4296-48D1-8AFD-5665D743DE4F}" destId="{2F012215-439D-419B-9B3B-BFC3607423D0}" srcOrd="0" destOrd="0" presId="urn:microsoft.com/office/officeart/2005/8/layout/cycle4"/>
    <dgm:cxn modelId="{5699900A-5F46-4513-A59D-372ED7324DA1}" type="presParOf" srcId="{2F012215-439D-419B-9B3B-BFC3607423D0}" destId="{0A2596E0-08E5-4732-BF24-5028D2670E9B}" srcOrd="0" destOrd="0" presId="urn:microsoft.com/office/officeart/2005/8/layout/cycle4"/>
    <dgm:cxn modelId="{8D184BEB-A176-475D-8B98-CF3651071B70}" type="presParOf" srcId="{0A2596E0-08E5-4732-BF24-5028D2670E9B}" destId="{B661CFC1-EDA6-4979-A125-00A19E6C4DE4}" srcOrd="0" destOrd="0" presId="urn:microsoft.com/office/officeart/2005/8/layout/cycle4"/>
    <dgm:cxn modelId="{91BB8061-E033-4CB0-BE49-B0006163418D}" type="presParOf" srcId="{0A2596E0-08E5-4732-BF24-5028D2670E9B}" destId="{104E5890-A01A-49DB-BBB1-A3587519D84A}" srcOrd="1" destOrd="0" presId="urn:microsoft.com/office/officeart/2005/8/layout/cycle4"/>
    <dgm:cxn modelId="{EDD063B2-EA54-465D-A7C5-6E50BA0BC8BA}" type="presParOf" srcId="{2F012215-439D-419B-9B3B-BFC3607423D0}" destId="{7E5D82B5-C0C8-4F2F-9573-65DB398E43CD}" srcOrd="1" destOrd="0" presId="urn:microsoft.com/office/officeart/2005/8/layout/cycle4"/>
    <dgm:cxn modelId="{CACDDA88-A259-418A-833F-B23348F55B55}" type="presParOf" srcId="{7E5D82B5-C0C8-4F2F-9573-65DB398E43CD}" destId="{0FC4A97F-E4DF-44BB-BEA3-77B2A9736ABC}" srcOrd="0" destOrd="0" presId="urn:microsoft.com/office/officeart/2005/8/layout/cycle4"/>
    <dgm:cxn modelId="{2EBE3BF1-FEA4-4D99-BE7C-CD5B077E445C}" type="presParOf" srcId="{7E5D82B5-C0C8-4F2F-9573-65DB398E43CD}" destId="{B3BDFA08-9D7B-430D-9884-FD2C77A5CD78}" srcOrd="1" destOrd="0" presId="urn:microsoft.com/office/officeart/2005/8/layout/cycle4"/>
    <dgm:cxn modelId="{32E863A6-47A1-4814-A938-BC50F4F6DC7C}" type="presParOf" srcId="{2F012215-439D-419B-9B3B-BFC3607423D0}" destId="{06F4F109-7ADF-4741-B3D8-4A44EF08E9DB}" srcOrd="2" destOrd="0" presId="urn:microsoft.com/office/officeart/2005/8/layout/cycle4"/>
    <dgm:cxn modelId="{8D431C16-CB42-4B96-9180-FF9BAB33FA93}" type="presParOf" srcId="{06F4F109-7ADF-4741-B3D8-4A44EF08E9DB}" destId="{F049519C-B5D1-4F3D-8498-42A91F851D49}" srcOrd="0" destOrd="0" presId="urn:microsoft.com/office/officeart/2005/8/layout/cycle4"/>
    <dgm:cxn modelId="{05D1597B-411E-4D67-9A4B-4B93654121DF}" type="presParOf" srcId="{06F4F109-7ADF-4741-B3D8-4A44EF08E9DB}" destId="{E1800692-AE05-4FEA-9C17-0F764B5627F3}" srcOrd="1" destOrd="0" presId="urn:microsoft.com/office/officeart/2005/8/layout/cycle4"/>
    <dgm:cxn modelId="{65DF1446-3F6B-4AB8-9248-2B0F87547B6D}" type="presParOf" srcId="{2F012215-439D-419B-9B3B-BFC3607423D0}" destId="{0558225D-37C9-4C90-B7AC-238F7F578FE7}" srcOrd="3" destOrd="0" presId="urn:microsoft.com/office/officeart/2005/8/layout/cycle4"/>
    <dgm:cxn modelId="{30A79BC3-F10E-42DB-9F21-2D0441ADE0AF}" type="presParOf" srcId="{0558225D-37C9-4C90-B7AC-238F7F578FE7}" destId="{1AE698CC-516E-4E6B-8017-D79C517F92D4}" srcOrd="0" destOrd="0" presId="urn:microsoft.com/office/officeart/2005/8/layout/cycle4"/>
    <dgm:cxn modelId="{B783F820-226F-487B-B24A-985D2866D8ED}" type="presParOf" srcId="{0558225D-37C9-4C90-B7AC-238F7F578FE7}" destId="{B6868443-76C8-45E4-9093-58FD5E4388BE}" srcOrd="1" destOrd="0" presId="urn:microsoft.com/office/officeart/2005/8/layout/cycle4"/>
    <dgm:cxn modelId="{708207D5-06F0-4988-92AD-B7FEA71978AC}" type="presParOf" srcId="{2F012215-439D-419B-9B3B-BFC3607423D0}" destId="{96305426-FC31-42CB-9605-F054389BFB7C}" srcOrd="4" destOrd="0" presId="urn:microsoft.com/office/officeart/2005/8/layout/cycle4"/>
    <dgm:cxn modelId="{F85F2555-1A8E-4863-9A1A-4457962E02D2}" type="presParOf" srcId="{2EDDB628-4296-48D1-8AFD-5665D743DE4F}" destId="{1B2DE21E-D02C-406C-8B23-D732D47054AE}" srcOrd="1" destOrd="0" presId="urn:microsoft.com/office/officeart/2005/8/layout/cycle4"/>
    <dgm:cxn modelId="{0438F291-5DFC-41BC-BD91-A94C8D9611A1}" type="presParOf" srcId="{1B2DE21E-D02C-406C-8B23-D732D47054AE}" destId="{223B5475-CD5F-4E1D-8E66-F6DEDB99F84A}" srcOrd="0" destOrd="0" presId="urn:microsoft.com/office/officeart/2005/8/layout/cycle4"/>
    <dgm:cxn modelId="{83FBC09B-DC4D-4796-9E87-64AA0D0678AB}" type="presParOf" srcId="{1B2DE21E-D02C-406C-8B23-D732D47054AE}" destId="{6F6454C5-D5FF-496A-B4E4-A58B2277B698}" srcOrd="1" destOrd="0" presId="urn:microsoft.com/office/officeart/2005/8/layout/cycle4"/>
    <dgm:cxn modelId="{AED9D685-78F4-4C8B-9A0A-D9DE308EA037}" type="presParOf" srcId="{1B2DE21E-D02C-406C-8B23-D732D47054AE}" destId="{406506C7-23B5-46F6-AA35-AFCE1F1323B2}" srcOrd="2" destOrd="0" presId="urn:microsoft.com/office/officeart/2005/8/layout/cycle4"/>
    <dgm:cxn modelId="{995FAB49-93D4-46BA-BF8A-C2E38A92300E}" type="presParOf" srcId="{1B2DE21E-D02C-406C-8B23-D732D47054AE}" destId="{0C7845FB-8C76-423F-88F0-7A4A88B74413}" srcOrd="3" destOrd="0" presId="urn:microsoft.com/office/officeart/2005/8/layout/cycle4"/>
    <dgm:cxn modelId="{2AF3AB30-7F04-4979-AE97-65E92A446651}" type="presParOf" srcId="{1B2DE21E-D02C-406C-8B23-D732D47054AE}" destId="{BE12B2ED-4DEA-4273-B92E-A5F59D2BD041}" srcOrd="4" destOrd="0" presId="urn:microsoft.com/office/officeart/2005/8/layout/cycle4"/>
    <dgm:cxn modelId="{7B75BB22-C0E3-459E-9418-41C85E0A4A4A}" type="presParOf" srcId="{2EDDB628-4296-48D1-8AFD-5665D743DE4F}" destId="{A9CFC83B-5838-4C14-A0D5-3AF00EF0C3C1}" srcOrd="2" destOrd="0" presId="urn:microsoft.com/office/officeart/2005/8/layout/cycle4"/>
    <dgm:cxn modelId="{0AAADAD2-86C8-416C-9D23-AAACA0197C8C}" type="presParOf" srcId="{2EDDB628-4296-48D1-8AFD-5665D743DE4F}" destId="{1FA55680-27DA-417B-B9C0-AAB6E674BB7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109FC-EF44-44A0-BFDF-81F16D9AB1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E791A12-9689-4575-966E-66B107DCE586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 dirty="0">
              <a:solidFill>
                <a:srgbClr val="0B2026"/>
              </a:solidFill>
              <a:latin typeface="DM Sans" pitchFamily="2" charset="0"/>
            </a:rPr>
            <a:t>Data Strategy &amp; Advisory</a:t>
          </a:r>
        </a:p>
      </dgm:t>
    </dgm:pt>
    <dgm:pt modelId="{D2778AB5-C5D1-4C74-A8AB-D637804181F9}" type="parTrans" cxnId="{A9D7ECE4-B75F-4B3C-A494-5D132D30CC08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9F247DB4-297B-482E-BF3F-8463D94373D6}" type="sibTrans" cxnId="{A9D7ECE4-B75F-4B3C-A494-5D132D30CC08}">
      <dgm:prSet/>
      <dgm:spPr>
        <a:solidFill>
          <a:srgbClr val="0B2026"/>
        </a:solidFill>
        <a:ln>
          <a:solidFill>
            <a:srgbClr val="0B2026"/>
          </a:solidFill>
        </a:ln>
      </dgm:spPr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303632A9-3964-4718-AC9E-915FA82E595B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 dirty="0">
              <a:solidFill>
                <a:srgbClr val="0B2026"/>
              </a:solidFill>
              <a:latin typeface="DM Sans" pitchFamily="2" charset="0"/>
            </a:rPr>
            <a:t>Data Engineering</a:t>
          </a:r>
        </a:p>
      </dgm:t>
    </dgm:pt>
    <dgm:pt modelId="{1D1F1D62-F788-4EB4-AF57-C08FE9055EFC}" type="parTrans" cxnId="{0D83BB9E-533D-4D5D-8F1C-053FAA1F107C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6FAB3BD3-8ACD-4A8A-88F3-5697569A0246}" type="sibTrans" cxnId="{0D83BB9E-533D-4D5D-8F1C-053FAA1F107C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E8F26F06-8FD7-4900-8A4F-31A2E1B2F3E5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 dirty="0">
              <a:solidFill>
                <a:srgbClr val="0B2026"/>
              </a:solidFill>
              <a:latin typeface="DM Sans" pitchFamily="2" charset="0"/>
            </a:rPr>
            <a:t>Data Governance</a:t>
          </a:r>
        </a:p>
      </dgm:t>
    </dgm:pt>
    <dgm:pt modelId="{B609509A-14F7-4051-B5AD-07B79936D796}" type="parTrans" cxnId="{499E3C75-C98C-48E8-88EA-ADDD15BF821B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A3871959-610C-4599-B27A-9CFA41B22658}" type="sibTrans" cxnId="{499E3C75-C98C-48E8-88EA-ADDD15BF821B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40C69849-E309-4DE6-ABF8-56AD22F13DD5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 dirty="0">
              <a:solidFill>
                <a:srgbClr val="0B2026"/>
              </a:solidFill>
              <a:latin typeface="DM Sans" pitchFamily="2" charset="0"/>
            </a:rPr>
            <a:t>Data Analytics &amp; BI</a:t>
          </a:r>
        </a:p>
      </dgm:t>
    </dgm:pt>
    <dgm:pt modelId="{FE77E645-F1F6-44FD-B248-1B0874A8BA70}" type="parTrans" cxnId="{E2457A23-F8F3-4FF2-840A-2A5A77D916AD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79C0AC35-A34E-4E15-A84A-C6849918A0F8}" type="sibTrans" cxnId="{E2457A23-F8F3-4FF2-840A-2A5A77D916AD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0F428228-A2DF-4B49-8471-C40F8CE9450D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 dirty="0">
              <a:solidFill>
                <a:srgbClr val="0B2026"/>
              </a:solidFill>
              <a:latin typeface="DM Sans" pitchFamily="2" charset="0"/>
            </a:rPr>
            <a:t>Data Science, AI/ML</a:t>
          </a:r>
        </a:p>
      </dgm:t>
    </dgm:pt>
    <dgm:pt modelId="{5E19381C-4930-4F5F-B992-49D775792903}" type="parTrans" cxnId="{5E1BEE9F-7864-43D3-8DAF-B9EABEF00ACE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A1CE9A54-2DE9-441E-9A98-F816C88A0FB8}" type="sibTrans" cxnId="{5E1BEE9F-7864-43D3-8DAF-B9EABEF00ACE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5A8D0F43-6419-478D-B3DD-F86C8EB28492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 dirty="0">
              <a:solidFill>
                <a:srgbClr val="0B2026"/>
              </a:solidFill>
              <a:latin typeface="DM Sans" pitchFamily="2" charset="0"/>
            </a:rPr>
            <a:t>Operations &amp; Managed Services</a:t>
          </a:r>
        </a:p>
      </dgm:t>
    </dgm:pt>
    <dgm:pt modelId="{72B7107A-2997-40B6-9B3A-518D3DED1FF3}" type="parTrans" cxnId="{B815DC6D-385B-404F-8FCA-CE90CB9E6B47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03353F9B-EB0F-4F6D-95DE-499CF0EC7516}" type="sibTrans" cxnId="{B815DC6D-385B-404F-8FCA-CE90CB9E6B47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DAA27321-6941-4B6B-8DD9-7699AB92C600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>
              <a:solidFill>
                <a:srgbClr val="0B2026"/>
              </a:solidFill>
              <a:latin typeface="DM Sans" pitchFamily="2" charset="0"/>
            </a:rPr>
            <a:t>Platform Modernization</a:t>
          </a:r>
          <a:endParaRPr lang="en-IN" sz="2000" dirty="0">
            <a:solidFill>
              <a:srgbClr val="0B2026"/>
            </a:solidFill>
            <a:latin typeface="DM Sans" pitchFamily="2" charset="0"/>
          </a:endParaRPr>
        </a:p>
      </dgm:t>
    </dgm:pt>
    <dgm:pt modelId="{57451215-B94F-452E-A03A-7E33FDB9F1DA}" type="parTrans" cxnId="{F26BA060-D80A-448B-8CA0-EF5C2582A25B}">
      <dgm:prSet/>
      <dgm:spPr/>
      <dgm:t>
        <a:bodyPr/>
        <a:lstStyle/>
        <a:p>
          <a:endParaRPr lang="en-IN"/>
        </a:p>
      </dgm:t>
    </dgm:pt>
    <dgm:pt modelId="{435BFB43-4BB8-481D-9205-07E067B11A18}" type="sibTrans" cxnId="{F26BA060-D80A-448B-8CA0-EF5C2582A25B}">
      <dgm:prSet/>
      <dgm:spPr/>
      <dgm:t>
        <a:bodyPr/>
        <a:lstStyle/>
        <a:p>
          <a:endParaRPr lang="en-IN"/>
        </a:p>
      </dgm:t>
    </dgm:pt>
    <dgm:pt modelId="{250CF1F5-67B2-4BEB-9F8C-BDDD44405878}" type="pres">
      <dgm:prSet presAssocID="{4D0109FC-EF44-44A0-BFDF-81F16D9AB16C}" presName="Name0" presStyleCnt="0">
        <dgm:presLayoutVars>
          <dgm:chMax val="7"/>
          <dgm:chPref val="7"/>
          <dgm:dir/>
        </dgm:presLayoutVars>
      </dgm:prSet>
      <dgm:spPr/>
    </dgm:pt>
    <dgm:pt modelId="{E95914FC-4DB3-4568-8677-CC7D44273AA9}" type="pres">
      <dgm:prSet presAssocID="{4D0109FC-EF44-44A0-BFDF-81F16D9AB16C}" presName="Name1" presStyleCnt="0"/>
      <dgm:spPr/>
    </dgm:pt>
    <dgm:pt modelId="{DA42BFF0-8F40-4817-A5CF-62A544385CA2}" type="pres">
      <dgm:prSet presAssocID="{4D0109FC-EF44-44A0-BFDF-81F16D9AB16C}" presName="cycle" presStyleCnt="0"/>
      <dgm:spPr/>
    </dgm:pt>
    <dgm:pt modelId="{40CA2860-D027-4964-9D2F-3177F01489CC}" type="pres">
      <dgm:prSet presAssocID="{4D0109FC-EF44-44A0-BFDF-81F16D9AB16C}" presName="srcNode" presStyleLbl="node1" presStyleIdx="0" presStyleCnt="7"/>
      <dgm:spPr/>
    </dgm:pt>
    <dgm:pt modelId="{1458AF2C-B72F-486C-B13F-C68927E1A0AC}" type="pres">
      <dgm:prSet presAssocID="{4D0109FC-EF44-44A0-BFDF-81F16D9AB16C}" presName="conn" presStyleLbl="parChTrans1D2" presStyleIdx="0" presStyleCnt="1"/>
      <dgm:spPr/>
    </dgm:pt>
    <dgm:pt modelId="{24E06288-CE97-4A56-AD0D-36CD3A31E28C}" type="pres">
      <dgm:prSet presAssocID="{4D0109FC-EF44-44A0-BFDF-81F16D9AB16C}" presName="extraNode" presStyleLbl="node1" presStyleIdx="0" presStyleCnt="7"/>
      <dgm:spPr/>
    </dgm:pt>
    <dgm:pt modelId="{65ABE8DF-7C28-4FED-9123-8C86BA951D3A}" type="pres">
      <dgm:prSet presAssocID="{4D0109FC-EF44-44A0-BFDF-81F16D9AB16C}" presName="dstNode" presStyleLbl="node1" presStyleIdx="0" presStyleCnt="7"/>
      <dgm:spPr/>
    </dgm:pt>
    <dgm:pt modelId="{551B74E8-0E03-4A0B-BF49-8F76C8D4B0B6}" type="pres">
      <dgm:prSet presAssocID="{6E791A12-9689-4575-966E-66B107DCE586}" presName="text_1" presStyleLbl="node1" presStyleIdx="0" presStyleCnt="7">
        <dgm:presLayoutVars>
          <dgm:bulletEnabled val="1"/>
        </dgm:presLayoutVars>
      </dgm:prSet>
      <dgm:spPr/>
    </dgm:pt>
    <dgm:pt modelId="{165F9F13-4C71-4552-84B7-D22C0391AFE8}" type="pres">
      <dgm:prSet presAssocID="{6E791A12-9689-4575-966E-66B107DCE586}" presName="accent_1" presStyleCnt="0"/>
      <dgm:spPr/>
    </dgm:pt>
    <dgm:pt modelId="{CE520C4E-174E-4BB9-8308-989004ACEE55}" type="pres">
      <dgm:prSet presAssocID="{6E791A12-9689-4575-966E-66B107DCE586}" presName="accentRepeatNode" presStyleLbl="solidFgAcc1" presStyleIdx="0" presStyleCnt="7"/>
      <dgm:spPr>
        <a:solidFill>
          <a:srgbClr val="FF3621"/>
        </a:solidFill>
        <a:ln>
          <a:solidFill>
            <a:srgbClr val="FF3621"/>
          </a:solidFill>
        </a:ln>
      </dgm:spPr>
    </dgm:pt>
    <dgm:pt modelId="{AE8FD0CA-0C96-4CE6-9A96-894D91B705B6}" type="pres">
      <dgm:prSet presAssocID="{DAA27321-6941-4B6B-8DD9-7699AB92C600}" presName="text_2" presStyleLbl="node1" presStyleIdx="1" presStyleCnt="7">
        <dgm:presLayoutVars>
          <dgm:bulletEnabled val="1"/>
        </dgm:presLayoutVars>
      </dgm:prSet>
      <dgm:spPr/>
    </dgm:pt>
    <dgm:pt modelId="{337718FC-8484-4820-995F-AEAE88858615}" type="pres">
      <dgm:prSet presAssocID="{DAA27321-6941-4B6B-8DD9-7699AB92C600}" presName="accent_2" presStyleCnt="0"/>
      <dgm:spPr/>
    </dgm:pt>
    <dgm:pt modelId="{2068AB65-9814-402E-8858-6A593F452818}" type="pres">
      <dgm:prSet presAssocID="{DAA27321-6941-4B6B-8DD9-7699AB92C600}" presName="accentRepeatNode" presStyleLbl="solidFgAcc1" presStyleIdx="1" presStyleCnt="7"/>
      <dgm:spPr>
        <a:solidFill>
          <a:srgbClr val="FF3621"/>
        </a:solidFill>
        <a:ln>
          <a:solidFill>
            <a:srgbClr val="FF3621"/>
          </a:solidFill>
        </a:ln>
      </dgm:spPr>
    </dgm:pt>
    <dgm:pt modelId="{CA289CA9-406C-41FE-BBFC-BC935430C77A}" type="pres">
      <dgm:prSet presAssocID="{303632A9-3964-4718-AC9E-915FA82E595B}" presName="text_3" presStyleLbl="node1" presStyleIdx="2" presStyleCnt="7">
        <dgm:presLayoutVars>
          <dgm:bulletEnabled val="1"/>
        </dgm:presLayoutVars>
      </dgm:prSet>
      <dgm:spPr/>
    </dgm:pt>
    <dgm:pt modelId="{78E77CC3-F4C5-4992-8278-F7EAB9B5CFB5}" type="pres">
      <dgm:prSet presAssocID="{303632A9-3964-4718-AC9E-915FA82E595B}" presName="accent_3" presStyleCnt="0"/>
      <dgm:spPr/>
    </dgm:pt>
    <dgm:pt modelId="{36E0F4FC-C7F8-4463-B38F-736702F235B5}" type="pres">
      <dgm:prSet presAssocID="{303632A9-3964-4718-AC9E-915FA82E595B}" presName="accentRepeatNode" presStyleLbl="solidFgAcc1" presStyleIdx="2" presStyleCnt="7"/>
      <dgm:spPr>
        <a:solidFill>
          <a:srgbClr val="FF3621"/>
        </a:solidFill>
        <a:ln>
          <a:solidFill>
            <a:srgbClr val="FF3621"/>
          </a:solidFill>
        </a:ln>
      </dgm:spPr>
    </dgm:pt>
    <dgm:pt modelId="{18613C05-6977-492A-BDC7-7A56B204F1AA}" type="pres">
      <dgm:prSet presAssocID="{E8F26F06-8FD7-4900-8A4F-31A2E1B2F3E5}" presName="text_4" presStyleLbl="node1" presStyleIdx="3" presStyleCnt="7">
        <dgm:presLayoutVars>
          <dgm:bulletEnabled val="1"/>
        </dgm:presLayoutVars>
      </dgm:prSet>
      <dgm:spPr/>
    </dgm:pt>
    <dgm:pt modelId="{B32FA1CA-A2FE-4056-9616-31B5E69F0A11}" type="pres">
      <dgm:prSet presAssocID="{E8F26F06-8FD7-4900-8A4F-31A2E1B2F3E5}" presName="accent_4" presStyleCnt="0"/>
      <dgm:spPr/>
    </dgm:pt>
    <dgm:pt modelId="{1AEE05D6-27AE-4AE3-9971-CE80D5E389F6}" type="pres">
      <dgm:prSet presAssocID="{E8F26F06-8FD7-4900-8A4F-31A2E1B2F3E5}" presName="accentRepeatNode" presStyleLbl="solidFgAcc1" presStyleIdx="3" presStyleCnt="7"/>
      <dgm:spPr>
        <a:solidFill>
          <a:srgbClr val="FF3621"/>
        </a:solidFill>
        <a:ln>
          <a:solidFill>
            <a:srgbClr val="FF3621"/>
          </a:solidFill>
        </a:ln>
      </dgm:spPr>
    </dgm:pt>
    <dgm:pt modelId="{654E5CBD-07C9-4E17-A6A9-8FADF0004B91}" type="pres">
      <dgm:prSet presAssocID="{40C69849-E309-4DE6-ABF8-56AD22F13DD5}" presName="text_5" presStyleLbl="node1" presStyleIdx="4" presStyleCnt="7">
        <dgm:presLayoutVars>
          <dgm:bulletEnabled val="1"/>
        </dgm:presLayoutVars>
      </dgm:prSet>
      <dgm:spPr/>
    </dgm:pt>
    <dgm:pt modelId="{83242573-B72F-4CB7-B56F-7DD9262C53EE}" type="pres">
      <dgm:prSet presAssocID="{40C69849-E309-4DE6-ABF8-56AD22F13DD5}" presName="accent_5" presStyleCnt="0"/>
      <dgm:spPr/>
    </dgm:pt>
    <dgm:pt modelId="{DA37688F-4E1D-4C91-B29A-209D68E6D412}" type="pres">
      <dgm:prSet presAssocID="{40C69849-E309-4DE6-ABF8-56AD22F13DD5}" presName="accentRepeatNode" presStyleLbl="solidFgAcc1" presStyleIdx="4" presStyleCnt="7"/>
      <dgm:spPr>
        <a:solidFill>
          <a:srgbClr val="FF3621"/>
        </a:solidFill>
        <a:ln>
          <a:solidFill>
            <a:srgbClr val="FF3621"/>
          </a:solidFill>
        </a:ln>
      </dgm:spPr>
    </dgm:pt>
    <dgm:pt modelId="{142DC98E-9772-4EED-B256-929AA1F650C7}" type="pres">
      <dgm:prSet presAssocID="{0F428228-A2DF-4B49-8471-C40F8CE9450D}" presName="text_6" presStyleLbl="node1" presStyleIdx="5" presStyleCnt="7">
        <dgm:presLayoutVars>
          <dgm:bulletEnabled val="1"/>
        </dgm:presLayoutVars>
      </dgm:prSet>
      <dgm:spPr/>
    </dgm:pt>
    <dgm:pt modelId="{50922BFA-B10B-4D57-96AF-D64A3A631353}" type="pres">
      <dgm:prSet presAssocID="{0F428228-A2DF-4B49-8471-C40F8CE9450D}" presName="accent_6" presStyleCnt="0"/>
      <dgm:spPr/>
    </dgm:pt>
    <dgm:pt modelId="{EFE31507-66C2-44C9-A76D-B36174C14610}" type="pres">
      <dgm:prSet presAssocID="{0F428228-A2DF-4B49-8471-C40F8CE9450D}" presName="accentRepeatNode" presStyleLbl="solidFgAcc1" presStyleIdx="5" presStyleCnt="7"/>
      <dgm:spPr>
        <a:solidFill>
          <a:srgbClr val="FF3621"/>
        </a:solidFill>
        <a:ln>
          <a:solidFill>
            <a:srgbClr val="FF3621"/>
          </a:solidFill>
        </a:ln>
      </dgm:spPr>
    </dgm:pt>
    <dgm:pt modelId="{4D291CC7-4A89-4E9B-8A32-FA11BB3EE447}" type="pres">
      <dgm:prSet presAssocID="{5A8D0F43-6419-478D-B3DD-F86C8EB28492}" presName="text_7" presStyleLbl="node1" presStyleIdx="6" presStyleCnt="7">
        <dgm:presLayoutVars>
          <dgm:bulletEnabled val="1"/>
        </dgm:presLayoutVars>
      </dgm:prSet>
      <dgm:spPr/>
    </dgm:pt>
    <dgm:pt modelId="{A9DE0848-7A80-4555-98A8-C9FCF46CD3D5}" type="pres">
      <dgm:prSet presAssocID="{5A8D0F43-6419-478D-B3DD-F86C8EB28492}" presName="accent_7" presStyleCnt="0"/>
      <dgm:spPr/>
    </dgm:pt>
    <dgm:pt modelId="{2D29E0A7-86D1-42E8-BA73-48DA4B8CA097}" type="pres">
      <dgm:prSet presAssocID="{5A8D0F43-6419-478D-B3DD-F86C8EB28492}" presName="accentRepeatNode" presStyleLbl="solidFgAcc1" presStyleIdx="6" presStyleCnt="7"/>
      <dgm:spPr>
        <a:solidFill>
          <a:srgbClr val="FF3621"/>
        </a:solidFill>
        <a:ln>
          <a:solidFill>
            <a:srgbClr val="FF3621"/>
          </a:solidFill>
        </a:ln>
      </dgm:spPr>
    </dgm:pt>
  </dgm:ptLst>
  <dgm:cxnLst>
    <dgm:cxn modelId="{D1E2400C-9FD6-46E8-AF72-A781729F65A2}" type="presOf" srcId="{DAA27321-6941-4B6B-8DD9-7699AB92C600}" destId="{AE8FD0CA-0C96-4CE6-9A96-894D91B705B6}" srcOrd="0" destOrd="0" presId="urn:microsoft.com/office/officeart/2008/layout/VerticalCurvedList"/>
    <dgm:cxn modelId="{E2457A23-F8F3-4FF2-840A-2A5A77D916AD}" srcId="{4D0109FC-EF44-44A0-BFDF-81F16D9AB16C}" destId="{40C69849-E309-4DE6-ABF8-56AD22F13DD5}" srcOrd="4" destOrd="0" parTransId="{FE77E645-F1F6-44FD-B248-1B0874A8BA70}" sibTransId="{79C0AC35-A34E-4E15-A84A-C6849918A0F8}"/>
    <dgm:cxn modelId="{31FF7C2F-805C-4D8E-9FE9-A28DD4C4AB14}" type="presOf" srcId="{303632A9-3964-4718-AC9E-915FA82E595B}" destId="{CA289CA9-406C-41FE-BBFC-BC935430C77A}" srcOrd="0" destOrd="0" presId="urn:microsoft.com/office/officeart/2008/layout/VerticalCurvedList"/>
    <dgm:cxn modelId="{F0AA293B-92DA-46E7-8970-1F38EC2A889F}" type="presOf" srcId="{9F247DB4-297B-482E-BF3F-8463D94373D6}" destId="{1458AF2C-B72F-486C-B13F-C68927E1A0AC}" srcOrd="0" destOrd="0" presId="urn:microsoft.com/office/officeart/2008/layout/VerticalCurvedList"/>
    <dgm:cxn modelId="{D6C7095D-6AE7-4A42-AEF8-22DDCEFCD147}" type="presOf" srcId="{5A8D0F43-6419-478D-B3DD-F86C8EB28492}" destId="{4D291CC7-4A89-4E9B-8A32-FA11BB3EE447}" srcOrd="0" destOrd="0" presId="urn:microsoft.com/office/officeart/2008/layout/VerticalCurvedList"/>
    <dgm:cxn modelId="{F26BA060-D80A-448B-8CA0-EF5C2582A25B}" srcId="{4D0109FC-EF44-44A0-BFDF-81F16D9AB16C}" destId="{DAA27321-6941-4B6B-8DD9-7699AB92C600}" srcOrd="1" destOrd="0" parTransId="{57451215-B94F-452E-A03A-7E33FDB9F1DA}" sibTransId="{435BFB43-4BB8-481D-9205-07E067B11A18}"/>
    <dgm:cxn modelId="{FDCAA568-580E-45D7-AC4B-4D172D33169F}" type="presOf" srcId="{E8F26F06-8FD7-4900-8A4F-31A2E1B2F3E5}" destId="{18613C05-6977-492A-BDC7-7A56B204F1AA}" srcOrd="0" destOrd="0" presId="urn:microsoft.com/office/officeart/2008/layout/VerticalCurvedList"/>
    <dgm:cxn modelId="{B815DC6D-385B-404F-8FCA-CE90CB9E6B47}" srcId="{4D0109FC-EF44-44A0-BFDF-81F16D9AB16C}" destId="{5A8D0F43-6419-478D-B3DD-F86C8EB28492}" srcOrd="6" destOrd="0" parTransId="{72B7107A-2997-40B6-9B3A-518D3DED1FF3}" sibTransId="{03353F9B-EB0F-4F6D-95DE-499CF0EC7516}"/>
    <dgm:cxn modelId="{8171DC50-81B2-42EE-A1AA-5E9F156FD54E}" type="presOf" srcId="{4D0109FC-EF44-44A0-BFDF-81F16D9AB16C}" destId="{250CF1F5-67B2-4BEB-9F8C-BDDD44405878}" srcOrd="0" destOrd="0" presId="urn:microsoft.com/office/officeart/2008/layout/VerticalCurvedList"/>
    <dgm:cxn modelId="{499E3C75-C98C-48E8-88EA-ADDD15BF821B}" srcId="{4D0109FC-EF44-44A0-BFDF-81F16D9AB16C}" destId="{E8F26F06-8FD7-4900-8A4F-31A2E1B2F3E5}" srcOrd="3" destOrd="0" parTransId="{B609509A-14F7-4051-B5AD-07B79936D796}" sibTransId="{A3871959-610C-4599-B27A-9CFA41B22658}"/>
    <dgm:cxn modelId="{0D83BB9E-533D-4D5D-8F1C-053FAA1F107C}" srcId="{4D0109FC-EF44-44A0-BFDF-81F16D9AB16C}" destId="{303632A9-3964-4718-AC9E-915FA82E595B}" srcOrd="2" destOrd="0" parTransId="{1D1F1D62-F788-4EB4-AF57-C08FE9055EFC}" sibTransId="{6FAB3BD3-8ACD-4A8A-88F3-5697569A0246}"/>
    <dgm:cxn modelId="{5E1BEE9F-7864-43D3-8DAF-B9EABEF00ACE}" srcId="{4D0109FC-EF44-44A0-BFDF-81F16D9AB16C}" destId="{0F428228-A2DF-4B49-8471-C40F8CE9450D}" srcOrd="5" destOrd="0" parTransId="{5E19381C-4930-4F5F-B992-49D775792903}" sibTransId="{A1CE9A54-2DE9-441E-9A98-F816C88A0FB8}"/>
    <dgm:cxn modelId="{4837BDA3-C958-4A6C-82CC-3717785074AC}" type="presOf" srcId="{6E791A12-9689-4575-966E-66B107DCE586}" destId="{551B74E8-0E03-4A0B-BF49-8F76C8D4B0B6}" srcOrd="0" destOrd="0" presId="urn:microsoft.com/office/officeart/2008/layout/VerticalCurvedList"/>
    <dgm:cxn modelId="{36BABDC4-B859-4451-9D27-EEF1EBF5D583}" type="presOf" srcId="{0F428228-A2DF-4B49-8471-C40F8CE9450D}" destId="{142DC98E-9772-4EED-B256-929AA1F650C7}" srcOrd="0" destOrd="0" presId="urn:microsoft.com/office/officeart/2008/layout/VerticalCurvedList"/>
    <dgm:cxn modelId="{A9D7ECE4-B75F-4B3C-A494-5D132D30CC08}" srcId="{4D0109FC-EF44-44A0-BFDF-81F16D9AB16C}" destId="{6E791A12-9689-4575-966E-66B107DCE586}" srcOrd="0" destOrd="0" parTransId="{D2778AB5-C5D1-4C74-A8AB-D637804181F9}" sibTransId="{9F247DB4-297B-482E-BF3F-8463D94373D6}"/>
    <dgm:cxn modelId="{F2F89AED-BDC8-43D3-8185-659680E44E25}" type="presOf" srcId="{40C69849-E309-4DE6-ABF8-56AD22F13DD5}" destId="{654E5CBD-07C9-4E17-A6A9-8FADF0004B91}" srcOrd="0" destOrd="0" presId="urn:microsoft.com/office/officeart/2008/layout/VerticalCurvedList"/>
    <dgm:cxn modelId="{0776F84E-BF11-4456-9A6B-CF41E0BEF4CF}" type="presParOf" srcId="{250CF1F5-67B2-4BEB-9F8C-BDDD44405878}" destId="{E95914FC-4DB3-4568-8677-CC7D44273AA9}" srcOrd="0" destOrd="0" presId="urn:microsoft.com/office/officeart/2008/layout/VerticalCurvedList"/>
    <dgm:cxn modelId="{DFB69487-8ED1-4B07-B227-A0CF942BCEDD}" type="presParOf" srcId="{E95914FC-4DB3-4568-8677-CC7D44273AA9}" destId="{DA42BFF0-8F40-4817-A5CF-62A544385CA2}" srcOrd="0" destOrd="0" presId="urn:microsoft.com/office/officeart/2008/layout/VerticalCurvedList"/>
    <dgm:cxn modelId="{C45720A9-6FD4-4116-99BD-F776084DAEC2}" type="presParOf" srcId="{DA42BFF0-8F40-4817-A5CF-62A544385CA2}" destId="{40CA2860-D027-4964-9D2F-3177F01489CC}" srcOrd="0" destOrd="0" presId="urn:microsoft.com/office/officeart/2008/layout/VerticalCurvedList"/>
    <dgm:cxn modelId="{ED9C0EB1-A4AD-4E1E-9BD5-C3D93FF17154}" type="presParOf" srcId="{DA42BFF0-8F40-4817-A5CF-62A544385CA2}" destId="{1458AF2C-B72F-486C-B13F-C68927E1A0AC}" srcOrd="1" destOrd="0" presId="urn:microsoft.com/office/officeart/2008/layout/VerticalCurvedList"/>
    <dgm:cxn modelId="{AC85B6A3-A399-4602-9C2A-C9613ED0AD78}" type="presParOf" srcId="{DA42BFF0-8F40-4817-A5CF-62A544385CA2}" destId="{24E06288-CE97-4A56-AD0D-36CD3A31E28C}" srcOrd="2" destOrd="0" presId="urn:microsoft.com/office/officeart/2008/layout/VerticalCurvedList"/>
    <dgm:cxn modelId="{931A3BAA-F015-4CE2-B98A-91E0F6C224E7}" type="presParOf" srcId="{DA42BFF0-8F40-4817-A5CF-62A544385CA2}" destId="{65ABE8DF-7C28-4FED-9123-8C86BA951D3A}" srcOrd="3" destOrd="0" presId="urn:microsoft.com/office/officeart/2008/layout/VerticalCurvedList"/>
    <dgm:cxn modelId="{836C2537-583A-459B-B130-CDF6C3238C38}" type="presParOf" srcId="{E95914FC-4DB3-4568-8677-CC7D44273AA9}" destId="{551B74E8-0E03-4A0B-BF49-8F76C8D4B0B6}" srcOrd="1" destOrd="0" presId="urn:microsoft.com/office/officeart/2008/layout/VerticalCurvedList"/>
    <dgm:cxn modelId="{1108BA71-AC19-4D3C-AAF3-DEF85875BA8F}" type="presParOf" srcId="{E95914FC-4DB3-4568-8677-CC7D44273AA9}" destId="{165F9F13-4C71-4552-84B7-D22C0391AFE8}" srcOrd="2" destOrd="0" presId="urn:microsoft.com/office/officeart/2008/layout/VerticalCurvedList"/>
    <dgm:cxn modelId="{54D23C65-BA0C-44C0-B566-5067906711E6}" type="presParOf" srcId="{165F9F13-4C71-4552-84B7-D22C0391AFE8}" destId="{CE520C4E-174E-4BB9-8308-989004ACEE55}" srcOrd="0" destOrd="0" presId="urn:microsoft.com/office/officeart/2008/layout/VerticalCurvedList"/>
    <dgm:cxn modelId="{90825E0C-6624-4032-AFDD-5E7B748DBC0F}" type="presParOf" srcId="{E95914FC-4DB3-4568-8677-CC7D44273AA9}" destId="{AE8FD0CA-0C96-4CE6-9A96-894D91B705B6}" srcOrd="3" destOrd="0" presId="urn:microsoft.com/office/officeart/2008/layout/VerticalCurvedList"/>
    <dgm:cxn modelId="{03887FBD-E8B6-4EDB-9EAB-E95ADA305FFF}" type="presParOf" srcId="{E95914FC-4DB3-4568-8677-CC7D44273AA9}" destId="{337718FC-8484-4820-995F-AEAE88858615}" srcOrd="4" destOrd="0" presId="urn:microsoft.com/office/officeart/2008/layout/VerticalCurvedList"/>
    <dgm:cxn modelId="{DB9449D2-9FD8-4E56-B25E-41F86F70B818}" type="presParOf" srcId="{337718FC-8484-4820-995F-AEAE88858615}" destId="{2068AB65-9814-402E-8858-6A593F452818}" srcOrd="0" destOrd="0" presId="urn:microsoft.com/office/officeart/2008/layout/VerticalCurvedList"/>
    <dgm:cxn modelId="{EDE1C862-69F3-409E-BEEA-F85238E107DB}" type="presParOf" srcId="{E95914FC-4DB3-4568-8677-CC7D44273AA9}" destId="{CA289CA9-406C-41FE-BBFC-BC935430C77A}" srcOrd="5" destOrd="0" presId="urn:microsoft.com/office/officeart/2008/layout/VerticalCurvedList"/>
    <dgm:cxn modelId="{E4BFA303-B4EC-491F-BF5E-88571D3E8295}" type="presParOf" srcId="{E95914FC-4DB3-4568-8677-CC7D44273AA9}" destId="{78E77CC3-F4C5-4992-8278-F7EAB9B5CFB5}" srcOrd="6" destOrd="0" presId="urn:microsoft.com/office/officeart/2008/layout/VerticalCurvedList"/>
    <dgm:cxn modelId="{DE18F92B-3409-4351-B5FB-3809AD0DCA01}" type="presParOf" srcId="{78E77CC3-F4C5-4992-8278-F7EAB9B5CFB5}" destId="{36E0F4FC-C7F8-4463-B38F-736702F235B5}" srcOrd="0" destOrd="0" presId="urn:microsoft.com/office/officeart/2008/layout/VerticalCurvedList"/>
    <dgm:cxn modelId="{4ED06E10-58C5-4D0D-BA2A-180A837BF189}" type="presParOf" srcId="{E95914FC-4DB3-4568-8677-CC7D44273AA9}" destId="{18613C05-6977-492A-BDC7-7A56B204F1AA}" srcOrd="7" destOrd="0" presId="urn:microsoft.com/office/officeart/2008/layout/VerticalCurvedList"/>
    <dgm:cxn modelId="{2BB171F7-4873-440A-B75E-B409904EB93E}" type="presParOf" srcId="{E95914FC-4DB3-4568-8677-CC7D44273AA9}" destId="{B32FA1CA-A2FE-4056-9616-31B5E69F0A11}" srcOrd="8" destOrd="0" presId="urn:microsoft.com/office/officeart/2008/layout/VerticalCurvedList"/>
    <dgm:cxn modelId="{D6363D6B-0CDB-48F8-8E9E-BD70143A21B8}" type="presParOf" srcId="{B32FA1CA-A2FE-4056-9616-31B5E69F0A11}" destId="{1AEE05D6-27AE-4AE3-9971-CE80D5E389F6}" srcOrd="0" destOrd="0" presId="urn:microsoft.com/office/officeart/2008/layout/VerticalCurvedList"/>
    <dgm:cxn modelId="{4AA91D1D-1B8B-47D2-9095-8A9975765B9B}" type="presParOf" srcId="{E95914FC-4DB3-4568-8677-CC7D44273AA9}" destId="{654E5CBD-07C9-4E17-A6A9-8FADF0004B91}" srcOrd="9" destOrd="0" presId="urn:microsoft.com/office/officeart/2008/layout/VerticalCurvedList"/>
    <dgm:cxn modelId="{9D098E29-415A-4601-8ACC-203AE8E09F3F}" type="presParOf" srcId="{E95914FC-4DB3-4568-8677-CC7D44273AA9}" destId="{83242573-B72F-4CB7-B56F-7DD9262C53EE}" srcOrd="10" destOrd="0" presId="urn:microsoft.com/office/officeart/2008/layout/VerticalCurvedList"/>
    <dgm:cxn modelId="{935586D5-88BC-4267-8D76-FCE8714F4D2A}" type="presParOf" srcId="{83242573-B72F-4CB7-B56F-7DD9262C53EE}" destId="{DA37688F-4E1D-4C91-B29A-209D68E6D412}" srcOrd="0" destOrd="0" presId="urn:microsoft.com/office/officeart/2008/layout/VerticalCurvedList"/>
    <dgm:cxn modelId="{0A21CD12-3F7E-4F5E-A41A-0F10A9E738C4}" type="presParOf" srcId="{E95914FC-4DB3-4568-8677-CC7D44273AA9}" destId="{142DC98E-9772-4EED-B256-929AA1F650C7}" srcOrd="11" destOrd="0" presId="urn:microsoft.com/office/officeart/2008/layout/VerticalCurvedList"/>
    <dgm:cxn modelId="{F0E26C28-55B4-469B-B680-356F391F5983}" type="presParOf" srcId="{E95914FC-4DB3-4568-8677-CC7D44273AA9}" destId="{50922BFA-B10B-4D57-96AF-D64A3A631353}" srcOrd="12" destOrd="0" presId="urn:microsoft.com/office/officeart/2008/layout/VerticalCurvedList"/>
    <dgm:cxn modelId="{B4DF692D-9F0A-4B88-AA4E-7E19456B8EB1}" type="presParOf" srcId="{50922BFA-B10B-4D57-96AF-D64A3A631353}" destId="{EFE31507-66C2-44C9-A76D-B36174C14610}" srcOrd="0" destOrd="0" presId="urn:microsoft.com/office/officeart/2008/layout/VerticalCurvedList"/>
    <dgm:cxn modelId="{280F540C-3043-4B18-8B61-65FF31947859}" type="presParOf" srcId="{E95914FC-4DB3-4568-8677-CC7D44273AA9}" destId="{4D291CC7-4A89-4E9B-8A32-FA11BB3EE447}" srcOrd="13" destOrd="0" presId="urn:microsoft.com/office/officeart/2008/layout/VerticalCurvedList"/>
    <dgm:cxn modelId="{5CC05069-5C4F-4C15-8E50-83355A55D43B}" type="presParOf" srcId="{E95914FC-4DB3-4568-8677-CC7D44273AA9}" destId="{A9DE0848-7A80-4555-98A8-C9FCF46CD3D5}" srcOrd="14" destOrd="0" presId="urn:microsoft.com/office/officeart/2008/layout/VerticalCurvedList"/>
    <dgm:cxn modelId="{3702EBB6-4B2B-4611-B943-111A199373FF}" type="presParOf" srcId="{A9DE0848-7A80-4555-98A8-C9FCF46CD3D5}" destId="{2D29E0A7-86D1-42E8-BA73-48DA4B8CA097}" srcOrd="0" destOrd="0" presId="urn:microsoft.com/office/officeart/2008/layout/VerticalCurvedList"/>
  </dgm:cxnLst>
  <dgm:bg>
    <a:solidFill>
      <a:srgbClr val="EEEDE9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A61603-0D75-446D-AF73-8BAD5C9DD4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8D93785-8C14-4B2F-95D6-CE5B34FB56ED}">
      <dgm:prSet phldrT="[Text]" custT="1"/>
      <dgm:spPr>
        <a:solidFill>
          <a:srgbClr val="0B2026"/>
        </a:solidFill>
      </dgm:spPr>
      <dgm:t>
        <a:bodyPr/>
        <a:lstStyle/>
        <a:p>
          <a:pPr algn="l">
            <a:buNone/>
          </a:pPr>
          <a:r>
            <a:rPr lang="en-IN" sz="1400" b="1">
              <a:latin typeface="DM Sans" pitchFamily="2" charset="0"/>
            </a:rPr>
            <a:t>End-to-end capability </a:t>
          </a:r>
          <a:r>
            <a:rPr lang="en-US" sz="1400" b="1">
              <a:latin typeface="DM Sans" pitchFamily="2" charset="0"/>
            </a:rPr>
            <a:t>from strategy to implementation, managed services and 24x7 support</a:t>
          </a:r>
          <a:endParaRPr lang="en-IN" sz="1400" b="1">
            <a:latin typeface="DM Sans" pitchFamily="2" charset="0"/>
          </a:endParaRPr>
        </a:p>
      </dgm:t>
    </dgm:pt>
    <dgm:pt modelId="{A87ED04C-F046-49A9-A681-6F51B9808963}" type="parTrans" cxnId="{5BFDA768-3981-4603-80C4-DD60305D78D2}">
      <dgm:prSet/>
      <dgm:spPr/>
      <dgm:t>
        <a:bodyPr/>
        <a:lstStyle/>
        <a:p>
          <a:pPr algn="l"/>
          <a:endParaRPr lang="en-IN" sz="1400">
            <a:latin typeface="DM Sans" pitchFamily="2" charset="0"/>
          </a:endParaRPr>
        </a:p>
      </dgm:t>
    </dgm:pt>
    <dgm:pt modelId="{9FCD88F2-4FA5-4736-A111-692904A4DFD5}" type="sibTrans" cxnId="{5BFDA768-3981-4603-80C4-DD60305D78D2}">
      <dgm:prSet/>
      <dgm:spPr/>
      <dgm:t>
        <a:bodyPr/>
        <a:lstStyle/>
        <a:p>
          <a:pPr algn="l"/>
          <a:endParaRPr lang="en-IN" sz="1400">
            <a:latin typeface="DM Sans" pitchFamily="2" charset="0"/>
          </a:endParaRPr>
        </a:p>
      </dgm:t>
    </dgm:pt>
    <dgm:pt modelId="{7816CE08-0AD1-4D4D-8C0D-985EC769751E}">
      <dgm:prSet phldrT="[Text]" custT="1"/>
      <dgm:spPr>
        <a:solidFill>
          <a:srgbClr val="0B2026"/>
        </a:solidFill>
      </dgm:spPr>
      <dgm:t>
        <a:bodyPr/>
        <a:lstStyle/>
        <a:p>
          <a:pPr algn="l"/>
          <a:r>
            <a:rPr lang="en-US" sz="1400" b="1">
              <a:latin typeface="DM Sans" pitchFamily="2" charset="0"/>
            </a:rPr>
            <a:t>Deep expertise in Lakehouse architecture and Unity Catalog governance</a:t>
          </a:r>
          <a:endParaRPr lang="en-IN" sz="1400" b="1">
            <a:latin typeface="DM Sans" pitchFamily="2" charset="0"/>
          </a:endParaRPr>
        </a:p>
      </dgm:t>
    </dgm:pt>
    <dgm:pt modelId="{80E50132-897A-4A28-B3E9-D61C51A27B23}" type="parTrans" cxnId="{7593BC15-B5BF-4C76-B5C0-45000EE7BF6B}">
      <dgm:prSet/>
      <dgm:spPr/>
      <dgm:t>
        <a:bodyPr/>
        <a:lstStyle/>
        <a:p>
          <a:pPr algn="l"/>
          <a:endParaRPr lang="en-IN" sz="1400">
            <a:latin typeface="DM Sans" pitchFamily="2" charset="0"/>
          </a:endParaRPr>
        </a:p>
      </dgm:t>
    </dgm:pt>
    <dgm:pt modelId="{508BABFB-23F0-43C6-A715-9BDC9FAF6A73}" type="sibTrans" cxnId="{7593BC15-B5BF-4C76-B5C0-45000EE7BF6B}">
      <dgm:prSet/>
      <dgm:spPr/>
      <dgm:t>
        <a:bodyPr/>
        <a:lstStyle/>
        <a:p>
          <a:pPr algn="l"/>
          <a:endParaRPr lang="en-IN" sz="1400">
            <a:latin typeface="DM Sans" pitchFamily="2" charset="0"/>
          </a:endParaRPr>
        </a:p>
      </dgm:t>
    </dgm:pt>
    <dgm:pt modelId="{C75C23C2-5C90-49D6-9BF8-99017369120D}">
      <dgm:prSet phldrT="[Text]" custT="1"/>
      <dgm:spPr>
        <a:solidFill>
          <a:srgbClr val="0B2026"/>
        </a:solidFill>
      </dgm:spPr>
      <dgm:t>
        <a:bodyPr/>
        <a:lstStyle/>
        <a:p>
          <a:pPr algn="l"/>
          <a:r>
            <a:rPr lang="en-US" sz="1400" b="1">
              <a:latin typeface="DM Sans" pitchFamily="2" charset="0"/>
            </a:rPr>
            <a:t>Accelerated Time To Value using proven accelerators reducing time-to-value by 40%</a:t>
          </a:r>
          <a:endParaRPr lang="en-IN" sz="1400" b="1">
            <a:latin typeface="DM Sans" pitchFamily="2" charset="0"/>
          </a:endParaRPr>
        </a:p>
      </dgm:t>
    </dgm:pt>
    <dgm:pt modelId="{41181A0E-9332-434D-95F8-EF2E36EF7BE0}" type="parTrans" cxnId="{2DABE646-2A58-446B-8F50-7F81F75A29CA}">
      <dgm:prSet/>
      <dgm:spPr/>
      <dgm:t>
        <a:bodyPr/>
        <a:lstStyle/>
        <a:p>
          <a:pPr algn="l"/>
          <a:endParaRPr lang="en-IN" sz="1400">
            <a:latin typeface="DM Sans" pitchFamily="2" charset="0"/>
          </a:endParaRPr>
        </a:p>
      </dgm:t>
    </dgm:pt>
    <dgm:pt modelId="{D4599972-EDEF-4DBA-B583-65BA140ACBAE}" type="sibTrans" cxnId="{2DABE646-2A58-446B-8F50-7F81F75A29CA}">
      <dgm:prSet/>
      <dgm:spPr/>
      <dgm:t>
        <a:bodyPr/>
        <a:lstStyle/>
        <a:p>
          <a:pPr algn="l"/>
          <a:endParaRPr lang="en-IN" sz="1400">
            <a:latin typeface="DM Sans" pitchFamily="2" charset="0"/>
          </a:endParaRPr>
        </a:p>
      </dgm:t>
    </dgm:pt>
    <dgm:pt modelId="{43F90319-329F-4BC3-85BF-C1AA9CA398FA}">
      <dgm:prSet phldrT="[Text]" custT="1"/>
      <dgm:spPr>
        <a:solidFill>
          <a:srgbClr val="0B2026"/>
        </a:solidFill>
      </dgm:spPr>
      <dgm:t>
        <a:bodyPr/>
        <a:lstStyle/>
        <a:p>
          <a:pPr algn="l">
            <a:buNone/>
          </a:pPr>
          <a:r>
            <a:rPr lang="en-US" sz="1400" b="1">
              <a:latin typeface="DM Sans" pitchFamily="2" charset="0"/>
            </a:rPr>
            <a:t>Average 6-month implementation vs. 12-18 months industry average</a:t>
          </a:r>
          <a:endParaRPr lang="en-IN" sz="1400" b="1">
            <a:latin typeface="DM Sans" pitchFamily="2" charset="0"/>
          </a:endParaRPr>
        </a:p>
      </dgm:t>
    </dgm:pt>
    <dgm:pt modelId="{061DD5A1-7A06-45E6-AA0B-6726C8308BEE}" type="parTrans" cxnId="{2FCD4F07-58E1-47EE-A15C-29EEC0ECCE63}">
      <dgm:prSet/>
      <dgm:spPr/>
      <dgm:t>
        <a:bodyPr/>
        <a:lstStyle/>
        <a:p>
          <a:pPr algn="l"/>
          <a:endParaRPr lang="en-IN" sz="1400">
            <a:latin typeface="DM Sans" pitchFamily="2" charset="0"/>
          </a:endParaRPr>
        </a:p>
      </dgm:t>
    </dgm:pt>
    <dgm:pt modelId="{0539D8DE-CA4A-46A4-8CCC-3F94C601CB17}" type="sibTrans" cxnId="{2FCD4F07-58E1-47EE-A15C-29EEC0ECCE63}">
      <dgm:prSet/>
      <dgm:spPr/>
      <dgm:t>
        <a:bodyPr/>
        <a:lstStyle/>
        <a:p>
          <a:pPr algn="l"/>
          <a:endParaRPr lang="en-IN" sz="1400">
            <a:latin typeface="DM Sans" pitchFamily="2" charset="0"/>
          </a:endParaRPr>
        </a:p>
      </dgm:t>
    </dgm:pt>
    <dgm:pt modelId="{66DB4DE9-2EA9-4278-B650-7396EEFA425C}" type="pres">
      <dgm:prSet presAssocID="{D4A61603-0D75-446D-AF73-8BAD5C9DD4BE}" presName="linear" presStyleCnt="0">
        <dgm:presLayoutVars>
          <dgm:dir/>
          <dgm:animLvl val="lvl"/>
          <dgm:resizeHandles val="exact"/>
        </dgm:presLayoutVars>
      </dgm:prSet>
      <dgm:spPr/>
    </dgm:pt>
    <dgm:pt modelId="{073300A2-59DF-4B06-A943-FFE14FFDCD69}" type="pres">
      <dgm:prSet presAssocID="{58D93785-8C14-4B2F-95D6-CE5B34FB56ED}" presName="parentLin" presStyleCnt="0"/>
      <dgm:spPr/>
    </dgm:pt>
    <dgm:pt modelId="{8DD790F9-1FD3-4B63-BE88-3751C8556871}" type="pres">
      <dgm:prSet presAssocID="{58D93785-8C14-4B2F-95D6-CE5B34FB56ED}" presName="parentLeftMargin" presStyleLbl="node1" presStyleIdx="0" presStyleCnt="4"/>
      <dgm:spPr/>
    </dgm:pt>
    <dgm:pt modelId="{E8CCEB7E-41DF-400E-999D-933011524288}" type="pres">
      <dgm:prSet presAssocID="{58D93785-8C14-4B2F-95D6-CE5B34FB56ED}" presName="parentText" presStyleLbl="node1" presStyleIdx="0" presStyleCnt="4" custScaleX="110161">
        <dgm:presLayoutVars>
          <dgm:chMax val="0"/>
          <dgm:bulletEnabled val="1"/>
        </dgm:presLayoutVars>
      </dgm:prSet>
      <dgm:spPr/>
    </dgm:pt>
    <dgm:pt modelId="{3EBC4410-BADF-4170-87FA-37BB07B9691A}" type="pres">
      <dgm:prSet presAssocID="{58D93785-8C14-4B2F-95D6-CE5B34FB56ED}" presName="negativeSpace" presStyleCnt="0"/>
      <dgm:spPr/>
    </dgm:pt>
    <dgm:pt modelId="{8635A3D4-86DF-4F88-A2D3-3341465E4AEB}" type="pres">
      <dgm:prSet presAssocID="{58D93785-8C14-4B2F-95D6-CE5B34FB56ED}" presName="childText" presStyleLbl="conFgAcc1" presStyleIdx="0" presStyleCnt="4">
        <dgm:presLayoutVars>
          <dgm:bulletEnabled val="1"/>
        </dgm:presLayoutVars>
      </dgm:prSet>
      <dgm:spPr>
        <a:solidFill>
          <a:srgbClr val="EEEDE9">
            <a:alpha val="90000"/>
          </a:srgbClr>
        </a:solidFill>
        <a:ln>
          <a:solidFill>
            <a:srgbClr val="0B2026"/>
          </a:solidFill>
        </a:ln>
      </dgm:spPr>
    </dgm:pt>
    <dgm:pt modelId="{B4CF807E-6FCE-4E9C-82C3-477C7C3BBC98}" type="pres">
      <dgm:prSet presAssocID="{9FCD88F2-4FA5-4736-A111-692904A4DFD5}" presName="spaceBetweenRectangles" presStyleCnt="0"/>
      <dgm:spPr/>
    </dgm:pt>
    <dgm:pt modelId="{E26D163E-6961-4EFF-980B-818E33F4F53E}" type="pres">
      <dgm:prSet presAssocID="{7816CE08-0AD1-4D4D-8C0D-985EC769751E}" presName="parentLin" presStyleCnt="0"/>
      <dgm:spPr/>
    </dgm:pt>
    <dgm:pt modelId="{F3F9F7EB-6473-4EB5-B4E3-43295C132C75}" type="pres">
      <dgm:prSet presAssocID="{7816CE08-0AD1-4D4D-8C0D-985EC769751E}" presName="parentLeftMargin" presStyleLbl="node1" presStyleIdx="0" presStyleCnt="4"/>
      <dgm:spPr/>
    </dgm:pt>
    <dgm:pt modelId="{7E3A3369-1FAB-4E81-8E00-6834E4CCAA78}" type="pres">
      <dgm:prSet presAssocID="{7816CE08-0AD1-4D4D-8C0D-985EC769751E}" presName="parentText" presStyleLbl="node1" presStyleIdx="1" presStyleCnt="4" custScaleX="110161">
        <dgm:presLayoutVars>
          <dgm:chMax val="0"/>
          <dgm:bulletEnabled val="1"/>
        </dgm:presLayoutVars>
      </dgm:prSet>
      <dgm:spPr/>
    </dgm:pt>
    <dgm:pt modelId="{7FE1A16B-756E-406A-94C7-CB25D8826894}" type="pres">
      <dgm:prSet presAssocID="{7816CE08-0AD1-4D4D-8C0D-985EC769751E}" presName="negativeSpace" presStyleCnt="0"/>
      <dgm:spPr/>
    </dgm:pt>
    <dgm:pt modelId="{156F55A9-1EA5-49E5-86A5-7A0DA057BC28}" type="pres">
      <dgm:prSet presAssocID="{7816CE08-0AD1-4D4D-8C0D-985EC769751E}" presName="childText" presStyleLbl="conFgAcc1" presStyleIdx="1" presStyleCnt="4">
        <dgm:presLayoutVars>
          <dgm:bulletEnabled val="1"/>
        </dgm:presLayoutVars>
      </dgm:prSet>
      <dgm:spPr>
        <a:solidFill>
          <a:srgbClr val="EEEDE9">
            <a:alpha val="90000"/>
          </a:srgbClr>
        </a:solidFill>
        <a:ln>
          <a:solidFill>
            <a:srgbClr val="0B2026"/>
          </a:solidFill>
        </a:ln>
      </dgm:spPr>
    </dgm:pt>
    <dgm:pt modelId="{704DB207-AB4F-4017-AFF1-F5D7818D0D59}" type="pres">
      <dgm:prSet presAssocID="{508BABFB-23F0-43C6-A715-9BDC9FAF6A73}" presName="spaceBetweenRectangles" presStyleCnt="0"/>
      <dgm:spPr/>
    </dgm:pt>
    <dgm:pt modelId="{6B614E77-87E5-4F91-90E0-ED0E7AFAF29F}" type="pres">
      <dgm:prSet presAssocID="{C75C23C2-5C90-49D6-9BF8-99017369120D}" presName="parentLin" presStyleCnt="0"/>
      <dgm:spPr/>
    </dgm:pt>
    <dgm:pt modelId="{70F1E3F2-AD6E-4C6C-9254-70CB60925408}" type="pres">
      <dgm:prSet presAssocID="{C75C23C2-5C90-49D6-9BF8-99017369120D}" presName="parentLeftMargin" presStyleLbl="node1" presStyleIdx="1" presStyleCnt="4"/>
      <dgm:spPr/>
    </dgm:pt>
    <dgm:pt modelId="{A5AA6676-8B93-4091-A4EC-B77BEA24DBA3}" type="pres">
      <dgm:prSet presAssocID="{C75C23C2-5C90-49D6-9BF8-99017369120D}" presName="parentText" presStyleLbl="node1" presStyleIdx="2" presStyleCnt="4" custScaleX="110161">
        <dgm:presLayoutVars>
          <dgm:chMax val="0"/>
          <dgm:bulletEnabled val="1"/>
        </dgm:presLayoutVars>
      </dgm:prSet>
      <dgm:spPr/>
    </dgm:pt>
    <dgm:pt modelId="{EB5540BA-9FAE-4089-9DBD-B64DCB9AE4EC}" type="pres">
      <dgm:prSet presAssocID="{C75C23C2-5C90-49D6-9BF8-99017369120D}" presName="negativeSpace" presStyleCnt="0"/>
      <dgm:spPr/>
    </dgm:pt>
    <dgm:pt modelId="{B1ABC9F4-CE34-454C-9DCD-6D4B582AF3B5}" type="pres">
      <dgm:prSet presAssocID="{C75C23C2-5C90-49D6-9BF8-99017369120D}" presName="childText" presStyleLbl="conFgAcc1" presStyleIdx="2" presStyleCnt="4">
        <dgm:presLayoutVars>
          <dgm:bulletEnabled val="1"/>
        </dgm:presLayoutVars>
      </dgm:prSet>
      <dgm:spPr>
        <a:solidFill>
          <a:srgbClr val="EEEDE9">
            <a:alpha val="90000"/>
          </a:srgbClr>
        </a:solidFill>
        <a:ln>
          <a:solidFill>
            <a:srgbClr val="0B2026"/>
          </a:solidFill>
        </a:ln>
      </dgm:spPr>
    </dgm:pt>
    <dgm:pt modelId="{E41A09B3-11D2-4E26-9D55-FD5E70FC5C49}" type="pres">
      <dgm:prSet presAssocID="{D4599972-EDEF-4DBA-B583-65BA140ACBAE}" presName="spaceBetweenRectangles" presStyleCnt="0"/>
      <dgm:spPr/>
    </dgm:pt>
    <dgm:pt modelId="{0FA84B1D-0A79-4085-8C1C-7D3F3ECE11D4}" type="pres">
      <dgm:prSet presAssocID="{43F90319-329F-4BC3-85BF-C1AA9CA398FA}" presName="parentLin" presStyleCnt="0"/>
      <dgm:spPr/>
    </dgm:pt>
    <dgm:pt modelId="{CBE23A2A-2D84-4331-9FEB-8DC5A9D0D56F}" type="pres">
      <dgm:prSet presAssocID="{43F90319-329F-4BC3-85BF-C1AA9CA398FA}" presName="parentLeftMargin" presStyleLbl="node1" presStyleIdx="2" presStyleCnt="4"/>
      <dgm:spPr/>
    </dgm:pt>
    <dgm:pt modelId="{1592DAEE-CDC2-4DC2-8A68-F864E6059227}" type="pres">
      <dgm:prSet presAssocID="{43F90319-329F-4BC3-85BF-C1AA9CA398FA}" presName="parentText" presStyleLbl="node1" presStyleIdx="3" presStyleCnt="4" custScaleX="109161">
        <dgm:presLayoutVars>
          <dgm:chMax val="0"/>
          <dgm:bulletEnabled val="1"/>
        </dgm:presLayoutVars>
      </dgm:prSet>
      <dgm:spPr/>
    </dgm:pt>
    <dgm:pt modelId="{C99E906B-A311-4709-9ADD-D37D59448109}" type="pres">
      <dgm:prSet presAssocID="{43F90319-329F-4BC3-85BF-C1AA9CA398FA}" presName="negativeSpace" presStyleCnt="0"/>
      <dgm:spPr/>
    </dgm:pt>
    <dgm:pt modelId="{CCAF9E88-9191-4BDA-B209-B95AC4A05C60}" type="pres">
      <dgm:prSet presAssocID="{43F90319-329F-4BC3-85BF-C1AA9CA398FA}" presName="childText" presStyleLbl="conFgAcc1" presStyleIdx="3" presStyleCnt="4">
        <dgm:presLayoutVars>
          <dgm:bulletEnabled val="1"/>
        </dgm:presLayoutVars>
      </dgm:prSet>
      <dgm:spPr>
        <a:solidFill>
          <a:srgbClr val="EEEDE9">
            <a:alpha val="90000"/>
          </a:srgbClr>
        </a:solidFill>
        <a:ln>
          <a:solidFill>
            <a:srgbClr val="0B2026"/>
          </a:solidFill>
        </a:ln>
      </dgm:spPr>
    </dgm:pt>
  </dgm:ptLst>
  <dgm:cxnLst>
    <dgm:cxn modelId="{2FCD4F07-58E1-47EE-A15C-29EEC0ECCE63}" srcId="{D4A61603-0D75-446D-AF73-8BAD5C9DD4BE}" destId="{43F90319-329F-4BC3-85BF-C1AA9CA398FA}" srcOrd="3" destOrd="0" parTransId="{061DD5A1-7A06-45E6-AA0B-6726C8308BEE}" sibTransId="{0539D8DE-CA4A-46A4-8CCC-3F94C601CB17}"/>
    <dgm:cxn modelId="{FF186009-8DFC-4592-A2DA-8B7E48D4B2DC}" type="presOf" srcId="{43F90319-329F-4BC3-85BF-C1AA9CA398FA}" destId="{CBE23A2A-2D84-4331-9FEB-8DC5A9D0D56F}" srcOrd="0" destOrd="0" presId="urn:microsoft.com/office/officeart/2005/8/layout/list1"/>
    <dgm:cxn modelId="{7593BC15-B5BF-4C76-B5C0-45000EE7BF6B}" srcId="{D4A61603-0D75-446D-AF73-8BAD5C9DD4BE}" destId="{7816CE08-0AD1-4D4D-8C0D-985EC769751E}" srcOrd="1" destOrd="0" parTransId="{80E50132-897A-4A28-B3E9-D61C51A27B23}" sibTransId="{508BABFB-23F0-43C6-A715-9BDC9FAF6A73}"/>
    <dgm:cxn modelId="{50773442-00F3-4381-AE42-391FB83A2555}" type="presOf" srcId="{43F90319-329F-4BC3-85BF-C1AA9CA398FA}" destId="{1592DAEE-CDC2-4DC2-8A68-F864E6059227}" srcOrd="1" destOrd="0" presId="urn:microsoft.com/office/officeart/2005/8/layout/list1"/>
    <dgm:cxn modelId="{A78B5442-ED58-4C22-923C-6F974D9747C4}" type="presOf" srcId="{D4A61603-0D75-446D-AF73-8BAD5C9DD4BE}" destId="{66DB4DE9-2EA9-4278-B650-7396EEFA425C}" srcOrd="0" destOrd="0" presId="urn:microsoft.com/office/officeart/2005/8/layout/list1"/>
    <dgm:cxn modelId="{2DABE646-2A58-446B-8F50-7F81F75A29CA}" srcId="{D4A61603-0D75-446D-AF73-8BAD5C9DD4BE}" destId="{C75C23C2-5C90-49D6-9BF8-99017369120D}" srcOrd="2" destOrd="0" parTransId="{41181A0E-9332-434D-95F8-EF2E36EF7BE0}" sibTransId="{D4599972-EDEF-4DBA-B583-65BA140ACBAE}"/>
    <dgm:cxn modelId="{5BFDA768-3981-4603-80C4-DD60305D78D2}" srcId="{D4A61603-0D75-446D-AF73-8BAD5C9DD4BE}" destId="{58D93785-8C14-4B2F-95D6-CE5B34FB56ED}" srcOrd="0" destOrd="0" parTransId="{A87ED04C-F046-49A9-A681-6F51B9808963}" sibTransId="{9FCD88F2-4FA5-4736-A111-692904A4DFD5}"/>
    <dgm:cxn modelId="{0FBA1E52-3CC3-4137-9F12-A7BC5F549BA0}" type="presOf" srcId="{58D93785-8C14-4B2F-95D6-CE5B34FB56ED}" destId="{E8CCEB7E-41DF-400E-999D-933011524288}" srcOrd="1" destOrd="0" presId="urn:microsoft.com/office/officeart/2005/8/layout/list1"/>
    <dgm:cxn modelId="{3DE61F82-88C4-4BC0-8944-E67C9C106DA0}" type="presOf" srcId="{C75C23C2-5C90-49D6-9BF8-99017369120D}" destId="{70F1E3F2-AD6E-4C6C-9254-70CB60925408}" srcOrd="0" destOrd="0" presId="urn:microsoft.com/office/officeart/2005/8/layout/list1"/>
    <dgm:cxn modelId="{A9D3C3A0-E68F-4142-A597-E3406D8F1EEB}" type="presOf" srcId="{58D93785-8C14-4B2F-95D6-CE5B34FB56ED}" destId="{8DD790F9-1FD3-4B63-BE88-3751C8556871}" srcOrd="0" destOrd="0" presId="urn:microsoft.com/office/officeart/2005/8/layout/list1"/>
    <dgm:cxn modelId="{5853D3C9-B773-4CFA-9FED-8A995280F760}" type="presOf" srcId="{7816CE08-0AD1-4D4D-8C0D-985EC769751E}" destId="{7E3A3369-1FAB-4E81-8E00-6834E4CCAA78}" srcOrd="1" destOrd="0" presId="urn:microsoft.com/office/officeart/2005/8/layout/list1"/>
    <dgm:cxn modelId="{B8F3E6D0-1BE7-45F0-B815-E76495A862AC}" type="presOf" srcId="{7816CE08-0AD1-4D4D-8C0D-985EC769751E}" destId="{F3F9F7EB-6473-4EB5-B4E3-43295C132C75}" srcOrd="0" destOrd="0" presId="urn:microsoft.com/office/officeart/2005/8/layout/list1"/>
    <dgm:cxn modelId="{798611E6-5DE5-4078-BE28-4E34FFECFC72}" type="presOf" srcId="{C75C23C2-5C90-49D6-9BF8-99017369120D}" destId="{A5AA6676-8B93-4091-A4EC-B77BEA24DBA3}" srcOrd="1" destOrd="0" presId="urn:microsoft.com/office/officeart/2005/8/layout/list1"/>
    <dgm:cxn modelId="{05061860-BA81-4738-8A3B-F8390E00F3AC}" type="presParOf" srcId="{66DB4DE9-2EA9-4278-B650-7396EEFA425C}" destId="{073300A2-59DF-4B06-A943-FFE14FFDCD69}" srcOrd="0" destOrd="0" presId="urn:microsoft.com/office/officeart/2005/8/layout/list1"/>
    <dgm:cxn modelId="{74D86EF1-6E47-4370-8A13-8924054FC27B}" type="presParOf" srcId="{073300A2-59DF-4B06-A943-FFE14FFDCD69}" destId="{8DD790F9-1FD3-4B63-BE88-3751C8556871}" srcOrd="0" destOrd="0" presId="urn:microsoft.com/office/officeart/2005/8/layout/list1"/>
    <dgm:cxn modelId="{64B24149-C41D-49B3-857F-E42BE47EB0F1}" type="presParOf" srcId="{073300A2-59DF-4B06-A943-FFE14FFDCD69}" destId="{E8CCEB7E-41DF-400E-999D-933011524288}" srcOrd="1" destOrd="0" presId="urn:microsoft.com/office/officeart/2005/8/layout/list1"/>
    <dgm:cxn modelId="{6BCEC595-5735-47E7-B947-70EE5A389E0D}" type="presParOf" srcId="{66DB4DE9-2EA9-4278-B650-7396EEFA425C}" destId="{3EBC4410-BADF-4170-87FA-37BB07B9691A}" srcOrd="1" destOrd="0" presId="urn:microsoft.com/office/officeart/2005/8/layout/list1"/>
    <dgm:cxn modelId="{105753BF-A4D0-4222-B938-BE0566D68BCB}" type="presParOf" srcId="{66DB4DE9-2EA9-4278-B650-7396EEFA425C}" destId="{8635A3D4-86DF-4F88-A2D3-3341465E4AEB}" srcOrd="2" destOrd="0" presId="urn:microsoft.com/office/officeart/2005/8/layout/list1"/>
    <dgm:cxn modelId="{BDCF59D4-7B20-496B-91A9-3AFDA5A5EF44}" type="presParOf" srcId="{66DB4DE9-2EA9-4278-B650-7396EEFA425C}" destId="{B4CF807E-6FCE-4E9C-82C3-477C7C3BBC98}" srcOrd="3" destOrd="0" presId="urn:microsoft.com/office/officeart/2005/8/layout/list1"/>
    <dgm:cxn modelId="{3DCFCC95-C37E-4EA0-96B5-7CE1056D664D}" type="presParOf" srcId="{66DB4DE9-2EA9-4278-B650-7396EEFA425C}" destId="{E26D163E-6961-4EFF-980B-818E33F4F53E}" srcOrd="4" destOrd="0" presId="urn:microsoft.com/office/officeart/2005/8/layout/list1"/>
    <dgm:cxn modelId="{F62FE1A4-8E81-4A4C-9551-7F369841F621}" type="presParOf" srcId="{E26D163E-6961-4EFF-980B-818E33F4F53E}" destId="{F3F9F7EB-6473-4EB5-B4E3-43295C132C75}" srcOrd="0" destOrd="0" presId="urn:microsoft.com/office/officeart/2005/8/layout/list1"/>
    <dgm:cxn modelId="{21D40193-111C-4608-A6EF-2A9E4FBAD7D4}" type="presParOf" srcId="{E26D163E-6961-4EFF-980B-818E33F4F53E}" destId="{7E3A3369-1FAB-4E81-8E00-6834E4CCAA78}" srcOrd="1" destOrd="0" presId="urn:microsoft.com/office/officeart/2005/8/layout/list1"/>
    <dgm:cxn modelId="{8ABE695E-CE57-4BD3-864D-559A62845627}" type="presParOf" srcId="{66DB4DE9-2EA9-4278-B650-7396EEFA425C}" destId="{7FE1A16B-756E-406A-94C7-CB25D8826894}" srcOrd="5" destOrd="0" presId="urn:microsoft.com/office/officeart/2005/8/layout/list1"/>
    <dgm:cxn modelId="{D3AD4B47-3340-4EC8-8D55-09FDA72E617D}" type="presParOf" srcId="{66DB4DE9-2EA9-4278-B650-7396EEFA425C}" destId="{156F55A9-1EA5-49E5-86A5-7A0DA057BC28}" srcOrd="6" destOrd="0" presId="urn:microsoft.com/office/officeart/2005/8/layout/list1"/>
    <dgm:cxn modelId="{16443DB0-7278-47AB-99B7-35396D20ECE2}" type="presParOf" srcId="{66DB4DE9-2EA9-4278-B650-7396EEFA425C}" destId="{704DB207-AB4F-4017-AFF1-F5D7818D0D59}" srcOrd="7" destOrd="0" presId="urn:microsoft.com/office/officeart/2005/8/layout/list1"/>
    <dgm:cxn modelId="{6D90CA49-C991-4C8E-9AE2-DFB5377B5B10}" type="presParOf" srcId="{66DB4DE9-2EA9-4278-B650-7396EEFA425C}" destId="{6B614E77-87E5-4F91-90E0-ED0E7AFAF29F}" srcOrd="8" destOrd="0" presId="urn:microsoft.com/office/officeart/2005/8/layout/list1"/>
    <dgm:cxn modelId="{61313DC3-4A55-4335-BECD-8AAC61FC5561}" type="presParOf" srcId="{6B614E77-87E5-4F91-90E0-ED0E7AFAF29F}" destId="{70F1E3F2-AD6E-4C6C-9254-70CB60925408}" srcOrd="0" destOrd="0" presId="urn:microsoft.com/office/officeart/2005/8/layout/list1"/>
    <dgm:cxn modelId="{37A4CF69-CE70-4047-AE6D-B3783B03CD33}" type="presParOf" srcId="{6B614E77-87E5-4F91-90E0-ED0E7AFAF29F}" destId="{A5AA6676-8B93-4091-A4EC-B77BEA24DBA3}" srcOrd="1" destOrd="0" presId="urn:microsoft.com/office/officeart/2005/8/layout/list1"/>
    <dgm:cxn modelId="{5020B81F-97C1-4E0D-B893-4DDDD87F3519}" type="presParOf" srcId="{66DB4DE9-2EA9-4278-B650-7396EEFA425C}" destId="{EB5540BA-9FAE-4089-9DBD-B64DCB9AE4EC}" srcOrd="9" destOrd="0" presId="urn:microsoft.com/office/officeart/2005/8/layout/list1"/>
    <dgm:cxn modelId="{EB03BD6C-25A3-49AA-9BF0-FB0325D1DDE1}" type="presParOf" srcId="{66DB4DE9-2EA9-4278-B650-7396EEFA425C}" destId="{B1ABC9F4-CE34-454C-9DCD-6D4B582AF3B5}" srcOrd="10" destOrd="0" presId="urn:microsoft.com/office/officeart/2005/8/layout/list1"/>
    <dgm:cxn modelId="{B4AA30C8-527F-4DC3-84AD-BA4121FD3568}" type="presParOf" srcId="{66DB4DE9-2EA9-4278-B650-7396EEFA425C}" destId="{E41A09B3-11D2-4E26-9D55-FD5E70FC5C49}" srcOrd="11" destOrd="0" presId="urn:microsoft.com/office/officeart/2005/8/layout/list1"/>
    <dgm:cxn modelId="{9A84F0EB-7AE1-46AB-BCB2-56B347DCE2D1}" type="presParOf" srcId="{66DB4DE9-2EA9-4278-B650-7396EEFA425C}" destId="{0FA84B1D-0A79-4085-8C1C-7D3F3ECE11D4}" srcOrd="12" destOrd="0" presId="urn:microsoft.com/office/officeart/2005/8/layout/list1"/>
    <dgm:cxn modelId="{AD666E31-B742-48AE-9A64-7C74FF28FE75}" type="presParOf" srcId="{0FA84B1D-0A79-4085-8C1C-7D3F3ECE11D4}" destId="{CBE23A2A-2D84-4331-9FEB-8DC5A9D0D56F}" srcOrd="0" destOrd="0" presId="urn:microsoft.com/office/officeart/2005/8/layout/list1"/>
    <dgm:cxn modelId="{4D651B84-633E-4191-8CB4-204EBAF8C0D6}" type="presParOf" srcId="{0FA84B1D-0A79-4085-8C1C-7D3F3ECE11D4}" destId="{1592DAEE-CDC2-4DC2-8A68-F864E6059227}" srcOrd="1" destOrd="0" presId="urn:microsoft.com/office/officeart/2005/8/layout/list1"/>
    <dgm:cxn modelId="{59D9EC3D-629F-44E7-BE00-563F636B3BCC}" type="presParOf" srcId="{66DB4DE9-2EA9-4278-B650-7396EEFA425C}" destId="{C99E906B-A311-4709-9ADD-D37D59448109}" srcOrd="13" destOrd="0" presId="urn:microsoft.com/office/officeart/2005/8/layout/list1"/>
    <dgm:cxn modelId="{BB82F2FF-BB14-4045-A964-5AB7E16E457E}" type="presParOf" srcId="{66DB4DE9-2EA9-4278-B650-7396EEFA425C}" destId="{CCAF9E88-9191-4BDA-B209-B95AC4A05C6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7230EC-76AF-40A4-90D0-51ABA29A471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570C917-0740-469E-B2B2-6C70A4B0E7E3}">
      <dgm:prSet phldrT="[Text]" phldr="0" custT="1"/>
      <dgm:spPr>
        <a:solidFill>
          <a:srgbClr val="EEEDE9"/>
        </a:solidFill>
        <a:ln>
          <a:solidFill>
            <a:srgbClr val="0B202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1900" b="1">
              <a:solidFill>
                <a:srgbClr val="0B2026"/>
              </a:solidFill>
              <a:latin typeface="DM Sans" pitchFamily="2" charset="0"/>
            </a:rPr>
            <a:t>Phase 1   (4 – 6 weeks)</a:t>
          </a:r>
        </a:p>
      </dgm:t>
    </dgm:pt>
    <dgm:pt modelId="{6A3DFEEB-229B-4EF6-ABC2-EFCDC7445249}" type="parTrans" cxnId="{93725B69-5572-459F-931F-B33A940AB098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78FF982C-7F47-42F8-99BF-034BB5FC93BD}" type="sibTrans" cxnId="{93725B69-5572-459F-931F-B33A940AB098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9E35ABC2-418E-43AF-B416-4CEFD8331E75}">
      <dgm:prSet phldrT="[Text]" phldr="0" custT="1"/>
      <dgm:spPr/>
      <dgm:t>
        <a:bodyPr/>
        <a:lstStyle/>
        <a:p>
          <a:pPr>
            <a:buNone/>
          </a:pPr>
          <a:r>
            <a:rPr lang="en-IN" sz="1850" b="1" dirty="0">
              <a:solidFill>
                <a:srgbClr val="FF3621"/>
              </a:solidFill>
              <a:latin typeface="DM Sans Medium" pitchFamily="2" charset="0"/>
            </a:rPr>
            <a:t>Discovery &amp; POC</a:t>
          </a:r>
        </a:p>
        <a:p>
          <a:pPr>
            <a:buNone/>
          </a:pPr>
          <a:endParaRPr lang="en-US" sz="1400" dirty="0">
            <a:latin typeface="DM Sans" pitchFamily="2" charset="0"/>
          </a:endParaRPr>
        </a:p>
        <a:p>
          <a:pPr>
            <a:buNone/>
          </a:pPr>
          <a:endParaRPr lang="en-US" sz="1400" dirty="0">
            <a:latin typeface="DM Sans" pitchFamily="2" charset="0"/>
          </a:endParaRPr>
        </a:p>
        <a:p>
          <a:pPr>
            <a:buFont typeface="Arial" panose="020B0604020202020204" pitchFamily="34" charset="0"/>
            <a:buNone/>
          </a:pPr>
          <a:r>
            <a:rPr lang="en-US" sz="1300" dirty="0">
              <a:solidFill>
                <a:srgbClr val="0B2026"/>
              </a:solidFill>
              <a:latin typeface="DM Sans" pitchFamily="2" charset="0"/>
            </a:rPr>
            <a:t>Current state assessment and data landscape mapping</a:t>
          </a:r>
          <a:endParaRPr lang="en-IN" sz="1300" dirty="0">
            <a:solidFill>
              <a:srgbClr val="0B2026"/>
            </a:solidFill>
            <a:latin typeface="DM Sans" pitchFamily="2" charset="0"/>
          </a:endParaRPr>
        </a:p>
      </dgm:t>
    </dgm:pt>
    <dgm:pt modelId="{F67BAC88-6CBA-46C3-BB0B-059E40FB629B}" type="parTrans" cxnId="{A5C52942-51CF-4C3E-96D2-DCE8E508864C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D63E8324-0738-4F5E-92DB-A7601C725432}" type="sibTrans" cxnId="{A5C52942-51CF-4C3E-96D2-DCE8E508864C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57D17458-A3BF-4854-95AA-BDB3F8B5D0F0}">
      <dgm:prSet phldrT="[Text]" phldr="0" custT="1"/>
      <dgm:spPr>
        <a:solidFill>
          <a:srgbClr val="EEEDE9"/>
        </a:solidFill>
        <a:ln>
          <a:solidFill>
            <a:srgbClr val="0B202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1900" b="1">
              <a:solidFill>
                <a:srgbClr val="0B2026"/>
              </a:solidFill>
              <a:latin typeface="DM Sans" pitchFamily="2" charset="0"/>
            </a:rPr>
            <a:t>Phase 2   (8 – 12 weeks)</a:t>
          </a:r>
        </a:p>
      </dgm:t>
    </dgm:pt>
    <dgm:pt modelId="{8CE1832C-1CC7-4F42-B79F-0370488212E2}" type="parTrans" cxnId="{52F5B9C7-FE4A-4F87-9AFB-8B7E1DB3A90F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598F5C18-7AC5-4897-833B-BC2A73520D3C}" type="sibTrans" cxnId="{52F5B9C7-FE4A-4F87-9AFB-8B7E1DB3A90F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D21341D3-F2C8-471E-BB68-498D3A938956}">
      <dgm:prSet phldrT="[Text]" phldr="0" custT="1"/>
      <dgm:spPr>
        <a:solidFill>
          <a:srgbClr val="FF3621"/>
        </a:solidFill>
      </dgm:spPr>
      <dgm:t>
        <a:bodyPr/>
        <a:lstStyle/>
        <a:p>
          <a:r>
            <a:rPr lang="en-IN" sz="1850" b="1">
              <a:solidFill>
                <a:srgbClr val="FF3621"/>
              </a:solidFill>
              <a:latin typeface="DM Sans Medium" pitchFamily="2" charset="0"/>
            </a:rPr>
            <a:t>Foundational Build</a:t>
          </a:r>
        </a:p>
      </dgm:t>
    </dgm:pt>
    <dgm:pt modelId="{332C0B56-95B1-4860-BA36-2D09B69AF978}" type="parTrans" cxnId="{4C04CA53-9450-472C-833F-3FC3ED4697CF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EAFF6ADD-1998-4835-8426-9CB0C89674FE}" type="sibTrans" cxnId="{4C04CA53-9450-472C-833F-3FC3ED4697CF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282EAB3D-A39E-44C6-9CA6-AECDFB9030E8}">
      <dgm:prSet phldrT="[Text]" phldr="0" custT="1"/>
      <dgm:spPr>
        <a:solidFill>
          <a:srgbClr val="EEEDE9"/>
        </a:solidFill>
        <a:ln>
          <a:solidFill>
            <a:srgbClr val="0B202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1900" b="1">
              <a:solidFill>
                <a:srgbClr val="0B2026"/>
              </a:solidFill>
              <a:latin typeface="DM Sans" pitchFamily="2" charset="0"/>
            </a:rPr>
            <a:t>Phase 3   (12 – 24 weeks)</a:t>
          </a:r>
        </a:p>
      </dgm:t>
    </dgm:pt>
    <dgm:pt modelId="{C860B94C-5411-4F74-820D-FCD8F80BFB51}" type="parTrans" cxnId="{AE9F6281-C76C-4B85-9EFD-0966E244F347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EDB6089E-2394-4114-B84D-8F8BBF9E27FA}" type="sibTrans" cxnId="{AE9F6281-C76C-4B85-9EFD-0966E244F347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98D8224F-21DF-457C-AA05-E0F7B6E2C9E4}">
      <dgm:prSet phldrT="[Text]" phldr="0" custT="1"/>
      <dgm:spPr/>
      <dgm:t>
        <a:bodyPr/>
        <a:lstStyle/>
        <a:p>
          <a:r>
            <a:rPr lang="en-IN" sz="1850" b="1">
              <a:solidFill>
                <a:srgbClr val="FF3621"/>
              </a:solidFill>
              <a:latin typeface="DM Sans Medium" pitchFamily="2" charset="0"/>
            </a:rPr>
            <a:t>Migration / Implementation</a:t>
          </a:r>
        </a:p>
      </dgm:t>
    </dgm:pt>
    <dgm:pt modelId="{712FC064-AE0F-48D0-A87F-2EC982EC1B8F}" type="parTrans" cxnId="{1FF66352-83BF-46AC-847A-995C943A0F80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C40D0A08-CA67-4DE6-9EEC-524E2388B41D}" type="sibTrans" cxnId="{1FF66352-83BF-46AC-847A-995C943A0F80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6E53396B-6299-46D6-9454-8B2D038F5F44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300" dirty="0">
              <a:solidFill>
                <a:srgbClr val="0B2026"/>
              </a:solidFill>
              <a:latin typeface="DM Sans" pitchFamily="2" charset="0"/>
            </a:rPr>
            <a:t>Use case prioritization and value realization roadmap</a:t>
          </a:r>
          <a:endParaRPr lang="en-IN" sz="1300" dirty="0">
            <a:solidFill>
              <a:srgbClr val="0B2026"/>
            </a:solidFill>
            <a:latin typeface="DM Sans" pitchFamily="2" charset="0"/>
          </a:endParaRPr>
        </a:p>
      </dgm:t>
    </dgm:pt>
    <dgm:pt modelId="{21F48267-94FB-4A53-A2EC-F357F7710F3C}" type="parTrans" cxnId="{C9D76ADE-ACFF-40D3-AB76-A723E8F207D9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B4E2897F-78E7-4D96-A054-B0FCB025A108}" type="sibTrans" cxnId="{C9D76ADE-ACFF-40D3-AB76-A723E8F207D9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BBEF1185-97EB-44F4-A52F-A6F8915F94EC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300" dirty="0">
              <a:solidFill>
                <a:srgbClr val="0B2026"/>
              </a:solidFill>
              <a:latin typeface="DM Sans" pitchFamily="2" charset="0"/>
            </a:rPr>
            <a:t>Target architecture design and technology stack definition</a:t>
          </a:r>
          <a:endParaRPr lang="en-IN" sz="1300" dirty="0">
            <a:solidFill>
              <a:srgbClr val="0B2026"/>
            </a:solidFill>
            <a:latin typeface="DM Sans" pitchFamily="2" charset="0"/>
          </a:endParaRPr>
        </a:p>
      </dgm:t>
    </dgm:pt>
    <dgm:pt modelId="{67803FF2-AD4F-42C0-8660-C0A50B064BDB}" type="parTrans" cxnId="{FF4D893F-83AA-4C58-AAF8-9676F2C3C820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A374FBC2-2BD8-44BC-AA3B-56E239837212}" type="sibTrans" cxnId="{FF4D893F-83AA-4C58-AAF8-9676F2C3C820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A3D25B34-4A42-4FBD-A0D1-8AA0008BB2D4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300" dirty="0">
              <a:solidFill>
                <a:srgbClr val="0B2026"/>
              </a:solidFill>
              <a:latin typeface="DM Sans" pitchFamily="2" charset="0"/>
            </a:rPr>
            <a:t>Proof of Value (PoV) with 1-2 critical use cases</a:t>
          </a:r>
          <a:endParaRPr lang="en-IN" sz="1300" dirty="0">
            <a:solidFill>
              <a:srgbClr val="0B2026"/>
            </a:solidFill>
            <a:latin typeface="DM Sans" pitchFamily="2" charset="0"/>
          </a:endParaRPr>
        </a:p>
      </dgm:t>
    </dgm:pt>
    <dgm:pt modelId="{EAC91DBE-2A1F-4BBF-A8F2-FB28D4BB5317}" type="parTrans" cxnId="{5F128431-149F-4673-9F4F-5189DB327FA9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35155AD1-E19E-46D7-B8CC-512EE5CB3E19}" type="sibTrans" cxnId="{5F128431-149F-4673-9F4F-5189DB327FA9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82F30848-0C52-48D1-BB19-23A6FAF8208A}">
      <dgm:prSet phldrT="[Text]" phldr="0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IN" sz="1300">
            <a:solidFill>
              <a:srgbClr val="0B2026"/>
            </a:solidFill>
            <a:latin typeface="DM Sans" pitchFamily="2" charset="0"/>
          </a:endParaRPr>
        </a:p>
      </dgm:t>
    </dgm:pt>
    <dgm:pt modelId="{650AD4EA-81CA-47A4-AD5A-F345547641FB}" type="parTrans" cxnId="{99E21B8C-6B05-46B1-AC6A-704F586983A5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18D7D448-3618-404F-A1E9-6C84FA686E38}" type="sibTrans" cxnId="{99E21B8C-6B05-46B1-AC6A-704F586983A5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958CE8D8-6888-429F-84BC-EAE215BBA37E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IN" sz="1300" dirty="0">
            <a:solidFill>
              <a:srgbClr val="0B2026"/>
            </a:solidFill>
            <a:latin typeface="DM Sans" pitchFamily="2" charset="0"/>
          </a:endParaRPr>
        </a:p>
      </dgm:t>
    </dgm:pt>
    <dgm:pt modelId="{87158187-EEF9-4480-A9AB-0092CA7D4978}" type="parTrans" cxnId="{D9F209D1-F0C4-4266-8A1A-BE6856231494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453B24E3-CB56-4188-84D9-9A1B526C8D3A}" type="sibTrans" cxnId="{D9F209D1-F0C4-4266-8A1A-BE6856231494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66859C90-9AD0-4FC6-B20A-C53448F446FA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IN" sz="1300" dirty="0">
            <a:solidFill>
              <a:srgbClr val="0B2026"/>
            </a:solidFill>
            <a:latin typeface="DM Sans" pitchFamily="2" charset="0"/>
          </a:endParaRPr>
        </a:p>
      </dgm:t>
    </dgm:pt>
    <dgm:pt modelId="{623C39DE-9B54-45A2-916B-0DD982E5296A}" type="parTrans" cxnId="{CEEC105E-6EE3-4AF2-8051-11D01CBC7C42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D66D1946-F7E0-489D-8B18-136FBEAC0D87}" type="sibTrans" cxnId="{CEEC105E-6EE3-4AF2-8051-11D01CBC7C42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004D6E00-9644-4E34-902F-ABEE7E45AC89}">
      <dgm:prSet phldrT="[Text]" phldr="0" custT="1"/>
      <dgm:spPr>
        <a:solidFill>
          <a:srgbClr val="FF3621"/>
        </a:solidFill>
      </dgm:spPr>
      <dgm:t>
        <a:bodyPr/>
        <a:lstStyle/>
        <a:p>
          <a:endParaRPr lang="en-IN" sz="1400">
            <a:latin typeface="DM Sans" pitchFamily="2" charset="0"/>
          </a:endParaRPr>
        </a:p>
      </dgm:t>
    </dgm:pt>
    <dgm:pt modelId="{6A8E5FCF-5871-4B1F-8761-6F7DECD8E13B}" type="parTrans" cxnId="{D2AF4467-F5D8-48E2-A90A-44A4D9FE310B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697C7E4A-4637-400A-854A-5989F6945800}" type="sibTrans" cxnId="{D2AF4467-F5D8-48E2-A90A-44A4D9FE310B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69BFADCF-A3C1-4F57-83FB-DA06B7472431}">
      <dgm:prSet custT="1"/>
      <dgm:spPr>
        <a:solidFill>
          <a:srgbClr val="FF3621"/>
        </a:solidFill>
      </dgm:spPr>
      <dgm:t>
        <a:bodyPr/>
        <a:lstStyle/>
        <a:p>
          <a:r>
            <a:rPr lang="en-IN" sz="1300" dirty="0">
              <a:solidFill>
                <a:srgbClr val="0B2026"/>
              </a:solidFill>
              <a:latin typeface="DM Sans" pitchFamily="2" charset="0"/>
            </a:rPr>
            <a:t>Unity </a:t>
          </a:r>
          <a:r>
            <a:rPr lang="en-IN" sz="1300" dirty="0" err="1">
              <a:solidFill>
                <a:srgbClr val="0B2026"/>
              </a:solidFill>
              <a:latin typeface="DM Sans" pitchFamily="2" charset="0"/>
            </a:rPr>
            <a:t>Catalog</a:t>
          </a:r>
          <a:r>
            <a:rPr lang="en-IN" sz="1300" dirty="0">
              <a:solidFill>
                <a:srgbClr val="0B2026"/>
              </a:solidFill>
              <a:latin typeface="DM Sans" pitchFamily="2" charset="0"/>
            </a:rPr>
            <a:t> governance implementation</a:t>
          </a:r>
        </a:p>
      </dgm:t>
    </dgm:pt>
    <dgm:pt modelId="{72C72FFB-2C2E-4AEA-AB06-2374DABFF7D9}" type="parTrans" cxnId="{CF7EB837-922A-49ED-826D-9EB871BC84C5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7F226621-E69B-434B-A540-0B6433F69351}" type="sibTrans" cxnId="{CF7EB837-922A-49ED-826D-9EB871BC84C5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7BB69908-8F26-4F4D-B7B2-155DF9B7B95E}">
      <dgm:prSet custT="1"/>
      <dgm:spPr>
        <a:solidFill>
          <a:srgbClr val="FF3621"/>
        </a:solidFill>
      </dgm:spPr>
      <dgm:t>
        <a:bodyPr/>
        <a:lstStyle/>
        <a:p>
          <a:endParaRPr lang="en-IN" sz="1300" dirty="0">
            <a:solidFill>
              <a:srgbClr val="0B2026"/>
            </a:solidFill>
            <a:latin typeface="DM Sans" pitchFamily="2" charset="0"/>
          </a:endParaRPr>
        </a:p>
      </dgm:t>
    </dgm:pt>
    <dgm:pt modelId="{C7AF05CF-E024-4FD2-83BF-10C5848E6FA1}" type="parTrans" cxnId="{B923B051-95E9-481D-A34A-B213FD930AD9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9CC6FED2-BCB0-4573-973B-9D9D061BE652}" type="sibTrans" cxnId="{B923B051-95E9-481D-A34A-B213FD930AD9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F2B23330-0421-4419-9DA0-908EC1EB1513}">
      <dgm:prSet custT="1"/>
      <dgm:spPr>
        <a:solidFill>
          <a:srgbClr val="FF3621"/>
        </a:solidFill>
      </dgm:spPr>
      <dgm:t>
        <a:bodyPr/>
        <a:lstStyle/>
        <a:p>
          <a:endParaRPr lang="en-IN" sz="1300" dirty="0">
            <a:solidFill>
              <a:srgbClr val="0B2026"/>
            </a:solidFill>
            <a:latin typeface="DM Sans" pitchFamily="2" charset="0"/>
          </a:endParaRPr>
        </a:p>
      </dgm:t>
    </dgm:pt>
    <dgm:pt modelId="{8017777D-8730-4641-A6FF-3548678CF4DA}" type="parTrans" cxnId="{882E7309-CA43-44A0-B2DC-24E1E6F40881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0E00C2B8-9E53-46A7-A1FF-4AF633B0EF06}" type="sibTrans" cxnId="{882E7309-CA43-44A0-B2DC-24E1E6F40881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CBF69668-0279-4FDA-B5D6-9600FB0D40FF}">
      <dgm:prSet custT="1"/>
      <dgm:spPr>
        <a:solidFill>
          <a:srgbClr val="FF3621"/>
        </a:solidFill>
      </dgm:spPr>
      <dgm:t>
        <a:bodyPr/>
        <a:lstStyle/>
        <a:p>
          <a:endParaRPr lang="en-IN" sz="1300" dirty="0">
            <a:solidFill>
              <a:srgbClr val="0B2026"/>
            </a:solidFill>
            <a:latin typeface="DM Sans" pitchFamily="2" charset="0"/>
          </a:endParaRPr>
        </a:p>
      </dgm:t>
    </dgm:pt>
    <dgm:pt modelId="{9D488A23-5ACC-417C-AF7E-28ECE938D268}" type="parTrans" cxnId="{FF46817C-CCB2-4962-B638-FB36C3BE87F1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D5E8BB02-2BA1-476F-8B1C-B2CDB6B94ACF}" type="sibTrans" cxnId="{FF46817C-CCB2-4962-B638-FB36C3BE87F1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6389864A-8C79-4627-A769-477FA67F4271}">
      <dgm:prSet phldrT="[Text]" phldr="0" custT="1"/>
      <dgm:spPr>
        <a:solidFill>
          <a:srgbClr val="FF3621"/>
        </a:solidFill>
      </dgm:spPr>
      <dgm:t>
        <a:bodyPr/>
        <a:lstStyle/>
        <a:p>
          <a:endParaRPr lang="en-IN" sz="1300">
            <a:solidFill>
              <a:srgbClr val="0B2026"/>
            </a:solidFill>
            <a:latin typeface="DM Sans" pitchFamily="2" charset="0"/>
          </a:endParaRPr>
        </a:p>
      </dgm:t>
    </dgm:pt>
    <dgm:pt modelId="{889B91B1-7F55-48C9-90B8-713ACEE8439C}" type="parTrans" cxnId="{51253802-E635-45B9-82BA-3B9F08984141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EFA6700F-3077-41BE-B998-CA481636A23C}" type="sibTrans" cxnId="{51253802-E635-45B9-82BA-3B9F08984141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23E0BB0D-581B-4513-856B-629F1B23E974}">
      <dgm:prSet custT="1"/>
      <dgm:spPr>
        <a:solidFill>
          <a:srgbClr val="FF3621"/>
        </a:solidFill>
      </dgm:spPr>
      <dgm:t>
        <a:bodyPr/>
        <a:lstStyle/>
        <a:p>
          <a:r>
            <a:rPr lang="en-US" sz="1300">
              <a:solidFill>
                <a:srgbClr val="0B2026"/>
              </a:solidFill>
              <a:latin typeface="DM Sans" pitchFamily="2" charset="0"/>
            </a:rPr>
            <a:t>Security and compliance controls deployment</a:t>
          </a:r>
          <a:endParaRPr lang="en-IN" sz="1300">
            <a:solidFill>
              <a:srgbClr val="0B2026"/>
            </a:solidFill>
            <a:latin typeface="DM Sans" pitchFamily="2" charset="0"/>
          </a:endParaRPr>
        </a:p>
      </dgm:t>
    </dgm:pt>
    <dgm:pt modelId="{2786A242-AA08-4A65-8E29-E9566E61D924}" type="parTrans" cxnId="{B30392AF-87C2-41AC-B699-61DDFF3010EF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5A1A50B8-6A12-4C2C-9830-2BB293604E9C}" type="sibTrans" cxnId="{B30392AF-87C2-41AC-B699-61DDFF3010EF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0449E361-E75F-45DE-9571-ACF48E8012A5}">
      <dgm:prSet custT="1"/>
      <dgm:spPr>
        <a:solidFill>
          <a:srgbClr val="FF3621"/>
        </a:solidFill>
      </dgm:spPr>
      <dgm:t>
        <a:bodyPr/>
        <a:lstStyle/>
        <a:p>
          <a:r>
            <a:rPr lang="en-US" sz="1300" dirty="0">
              <a:solidFill>
                <a:srgbClr val="0B2026"/>
              </a:solidFill>
              <a:latin typeface="DM Sans" pitchFamily="2" charset="0"/>
            </a:rPr>
            <a:t>CI/CD pipeline and DevOps tooling setup</a:t>
          </a:r>
          <a:endParaRPr lang="en-IN" sz="1300" dirty="0">
            <a:solidFill>
              <a:srgbClr val="0B2026"/>
            </a:solidFill>
            <a:latin typeface="DM Sans" pitchFamily="2" charset="0"/>
          </a:endParaRPr>
        </a:p>
      </dgm:t>
    </dgm:pt>
    <dgm:pt modelId="{460037F4-F81E-4C1C-A0BD-9C89B02B2F9B}" type="parTrans" cxnId="{7E79B259-1829-46ED-8601-5A225E69982E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3AC97B49-9B36-47F8-9410-0AA3611B3D29}" type="sibTrans" cxnId="{7E79B259-1829-46ED-8601-5A225E69982E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249F3440-60EF-4772-A43B-A4E93103F5EB}">
      <dgm:prSet custT="1"/>
      <dgm:spPr>
        <a:solidFill>
          <a:srgbClr val="FF3621"/>
        </a:solidFill>
      </dgm:spPr>
      <dgm:t>
        <a:bodyPr/>
        <a:lstStyle/>
        <a:p>
          <a:r>
            <a:rPr lang="en-US" sz="1300" dirty="0">
              <a:solidFill>
                <a:srgbClr val="0B2026"/>
              </a:solidFill>
              <a:latin typeface="DM Sans" pitchFamily="2" charset="0"/>
            </a:rPr>
            <a:t>Team enablement and knowledge transfer</a:t>
          </a:r>
          <a:endParaRPr lang="en-IN" sz="1300" dirty="0">
            <a:solidFill>
              <a:srgbClr val="0B2026"/>
            </a:solidFill>
            <a:latin typeface="DM Sans" pitchFamily="2" charset="0"/>
          </a:endParaRPr>
        </a:p>
      </dgm:t>
    </dgm:pt>
    <dgm:pt modelId="{2773CEDD-10C4-4D9B-A5FD-FA3E6D5E5F9F}" type="parTrans" cxnId="{39FB0D5C-148A-460E-9CCB-B85C6C903EBA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EC8E0B77-F217-4B8B-9CB2-0C930719100B}" type="sibTrans" cxnId="{39FB0D5C-148A-460E-9CCB-B85C6C903EBA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CD840054-C59E-43FE-BE67-6BEC3710A067}">
      <dgm:prSet phldrT="[Text]" phldr="0" custT="1"/>
      <dgm:spPr/>
      <dgm:t>
        <a:bodyPr/>
        <a:lstStyle/>
        <a:p>
          <a:endParaRPr lang="en-US" sz="1300" b="0" dirty="0">
            <a:latin typeface="DM Sans" pitchFamily="2" charset="0"/>
          </a:endParaRPr>
        </a:p>
        <a:p>
          <a:r>
            <a:rPr lang="en-US" sz="1300" b="0" dirty="0">
              <a:solidFill>
                <a:srgbClr val="0B2026"/>
              </a:solidFill>
              <a:latin typeface="DM Sans" pitchFamily="2" charset="0"/>
            </a:rPr>
            <a:t>Phased workload migration (3-5 waves)</a:t>
          </a:r>
          <a:endParaRPr lang="en-IN" sz="1300" b="0" dirty="0">
            <a:solidFill>
              <a:srgbClr val="0B2026"/>
            </a:solidFill>
            <a:latin typeface="DM Sans" pitchFamily="2" charset="0"/>
          </a:endParaRPr>
        </a:p>
      </dgm:t>
    </dgm:pt>
    <dgm:pt modelId="{337ED427-CE59-43F4-99D5-AD21E0C452A3}" type="parTrans" cxnId="{3EFF8DB2-7D13-4A7E-98FF-D89F588D9147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C29C565A-4D01-44FD-A39D-73E25A3A0BFD}" type="sibTrans" cxnId="{3EFF8DB2-7D13-4A7E-98FF-D89F588D9147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5A3A8EE2-FF5D-4974-A3BD-ADB189853E1F}">
      <dgm:prSet custT="1"/>
      <dgm:spPr/>
      <dgm:t>
        <a:bodyPr/>
        <a:lstStyle/>
        <a:p>
          <a:r>
            <a:rPr lang="en-IN" sz="1300" b="0" dirty="0">
              <a:solidFill>
                <a:srgbClr val="0B2026"/>
              </a:solidFill>
              <a:latin typeface="DM Sans" pitchFamily="2" charset="0"/>
            </a:rPr>
            <a:t>Data quality framework implementation</a:t>
          </a:r>
        </a:p>
      </dgm:t>
    </dgm:pt>
    <dgm:pt modelId="{ECACEF30-0BB6-430A-A8AB-D388BE56E40E}" type="parTrans" cxnId="{18705F98-3A73-4F43-9DE6-FEAE65EB5161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BF8E1B37-ED56-401A-B967-D48CBDB00390}" type="sibTrans" cxnId="{18705F98-3A73-4F43-9DE6-FEAE65EB5161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7445AE2F-9F12-4A75-B15C-F445B0070903}">
      <dgm:prSet custT="1"/>
      <dgm:spPr/>
      <dgm:t>
        <a:bodyPr/>
        <a:lstStyle/>
        <a:p>
          <a:endParaRPr lang="en-IN" sz="1300" b="0">
            <a:solidFill>
              <a:srgbClr val="0B2026"/>
            </a:solidFill>
            <a:latin typeface="DM Sans" pitchFamily="2" charset="0"/>
          </a:endParaRPr>
        </a:p>
      </dgm:t>
    </dgm:pt>
    <dgm:pt modelId="{B48815BE-57FC-4908-B444-BD4DC84A5964}" type="parTrans" cxnId="{26DAAB55-5A6D-4ED6-A56D-2A427B95AD88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53022C6D-95BC-46C8-A406-49D9E99B924F}" type="sibTrans" cxnId="{26DAAB55-5A6D-4ED6-A56D-2A427B95AD88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FA5F5208-A7FA-4D8F-8F6B-F3D88CA3B8C5}">
      <dgm:prSet custT="1"/>
      <dgm:spPr/>
      <dgm:t>
        <a:bodyPr/>
        <a:lstStyle/>
        <a:p>
          <a:endParaRPr lang="en-IN" sz="1300" b="0">
            <a:solidFill>
              <a:srgbClr val="0B2026"/>
            </a:solidFill>
            <a:latin typeface="DM Sans" pitchFamily="2" charset="0"/>
          </a:endParaRPr>
        </a:p>
      </dgm:t>
    </dgm:pt>
    <dgm:pt modelId="{058F6A0E-1EA7-4783-A240-C1F701421C78}" type="parTrans" cxnId="{D9B9F4FF-CFE9-4F07-A648-2AAFF4C9A14B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01371D70-4DC2-444C-A271-25228E35722A}" type="sibTrans" cxnId="{D9B9F4FF-CFE9-4F07-A648-2AAFF4C9A14B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9597094B-09CA-40A5-83E6-D6307CBC3842}">
      <dgm:prSet custT="1"/>
      <dgm:spPr/>
      <dgm:t>
        <a:bodyPr/>
        <a:lstStyle/>
        <a:p>
          <a:endParaRPr lang="en-IN" sz="1300" b="0" dirty="0">
            <a:solidFill>
              <a:srgbClr val="0B2026"/>
            </a:solidFill>
            <a:latin typeface="DM Sans" pitchFamily="2" charset="0"/>
          </a:endParaRPr>
        </a:p>
      </dgm:t>
    </dgm:pt>
    <dgm:pt modelId="{A32F0BEA-FE96-4C05-8ECA-8EC921F9070B}" type="parTrans" cxnId="{7287EFA3-F38D-48D9-BBF1-30A7BAB49192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C803685B-D117-45E7-8801-DE49686D1BC5}" type="sibTrans" cxnId="{7287EFA3-F38D-48D9-BBF1-30A7BAB49192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762AD085-C5CE-4F64-AEBA-F90F92481A5C}">
      <dgm:prSet phldrT="[Text]" phldr="0" custT="1"/>
      <dgm:spPr/>
      <dgm:t>
        <a:bodyPr/>
        <a:lstStyle/>
        <a:p>
          <a:endParaRPr lang="en-IN" sz="1300" b="0">
            <a:solidFill>
              <a:srgbClr val="0B2026"/>
            </a:solidFill>
            <a:latin typeface="DM Sans" pitchFamily="2" charset="0"/>
          </a:endParaRPr>
        </a:p>
      </dgm:t>
    </dgm:pt>
    <dgm:pt modelId="{AB98AF57-BB73-4D63-A5B9-82F6C2E722AD}" type="parTrans" cxnId="{58A20ADD-7541-4C01-90C1-D411CEB4C096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C00750D1-7150-441D-8403-F8D506E6CB0B}" type="sibTrans" cxnId="{58A20ADD-7541-4C01-90C1-D411CEB4C096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0E61819E-B136-4C9E-8839-7757D48D1AC9}">
      <dgm:prSet custT="1"/>
      <dgm:spPr/>
      <dgm:t>
        <a:bodyPr/>
        <a:lstStyle/>
        <a:p>
          <a:r>
            <a:rPr lang="en-IN" sz="1300" b="0" dirty="0">
              <a:solidFill>
                <a:srgbClr val="0B2026"/>
              </a:solidFill>
              <a:latin typeface="DM Sans" pitchFamily="2" charset="0"/>
            </a:rPr>
            <a:t>Performance optimization and tuning</a:t>
          </a:r>
        </a:p>
      </dgm:t>
    </dgm:pt>
    <dgm:pt modelId="{D8EC8BD4-BF0A-42B0-9A1F-E330229E2164}" type="parTrans" cxnId="{008C5EEC-F485-4C42-9BF0-E388F35BE402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8B5676E7-9473-49FD-9C40-ED3AD3DA1F79}" type="sibTrans" cxnId="{008C5EEC-F485-4C42-9BF0-E388F35BE402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96249C5C-BB2C-444B-8ADF-B3FDD8C5FB62}">
      <dgm:prSet custT="1"/>
      <dgm:spPr/>
      <dgm:t>
        <a:bodyPr/>
        <a:lstStyle/>
        <a:p>
          <a:r>
            <a:rPr lang="en-US" sz="1300" b="0" dirty="0">
              <a:solidFill>
                <a:srgbClr val="0B2026"/>
              </a:solidFill>
              <a:latin typeface="DM Sans" pitchFamily="2" charset="0"/>
            </a:rPr>
            <a:t>User acceptance testing and validation</a:t>
          </a:r>
          <a:endParaRPr lang="en-IN" sz="1300" b="0" dirty="0">
            <a:solidFill>
              <a:srgbClr val="0B2026"/>
            </a:solidFill>
            <a:latin typeface="DM Sans" pitchFamily="2" charset="0"/>
          </a:endParaRPr>
        </a:p>
      </dgm:t>
    </dgm:pt>
    <dgm:pt modelId="{326091B0-B844-46F1-9B1E-81B2D2B79FEB}" type="parTrans" cxnId="{DEC1157C-56C7-4199-8FE9-89ACF26B3241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01E1D7E5-EAB7-4ADE-A5B9-B01F3CAA96AE}" type="sibTrans" cxnId="{DEC1157C-56C7-4199-8FE9-89ACF26B3241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2129763B-2F8D-4BC5-9855-4BB27B46AC0E}">
      <dgm:prSet custT="1"/>
      <dgm:spPr/>
      <dgm:t>
        <a:bodyPr/>
        <a:lstStyle/>
        <a:p>
          <a:r>
            <a:rPr lang="en-IN" sz="1300" b="0" dirty="0">
              <a:solidFill>
                <a:srgbClr val="0B2026"/>
              </a:solidFill>
              <a:latin typeface="DM Sans" pitchFamily="2" charset="0"/>
            </a:rPr>
            <a:t>Hypercare support during cutover</a:t>
          </a:r>
        </a:p>
      </dgm:t>
    </dgm:pt>
    <dgm:pt modelId="{E3B02CA2-7612-461F-8049-3FB21312ED7B}" type="parTrans" cxnId="{63888319-6C6A-41E3-BBC3-06623C343377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E8CEB0FA-D495-4378-9BE3-919F4522D755}" type="sibTrans" cxnId="{63888319-6C6A-41E3-BBC3-06623C343377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460AF67B-26A2-43CD-AC46-92521EEAEC76}">
      <dgm:prSet phldrT="[Text]" phldr="0" custT="1"/>
      <dgm:spPr>
        <a:solidFill>
          <a:srgbClr val="FF3621"/>
        </a:solidFill>
      </dgm:spPr>
      <dgm:t>
        <a:bodyPr/>
        <a:lstStyle/>
        <a:p>
          <a:r>
            <a:rPr lang="en-US" sz="1300" dirty="0">
              <a:solidFill>
                <a:srgbClr val="0B2026"/>
              </a:solidFill>
              <a:latin typeface="DM Sans" pitchFamily="2" charset="0"/>
            </a:rPr>
            <a:t>Databricks workspace setup and configuration</a:t>
          </a:r>
          <a:endParaRPr lang="en-IN" sz="1300" dirty="0">
            <a:solidFill>
              <a:srgbClr val="0B2026"/>
            </a:solidFill>
            <a:latin typeface="DM Sans" pitchFamily="2" charset="0"/>
          </a:endParaRPr>
        </a:p>
      </dgm:t>
    </dgm:pt>
    <dgm:pt modelId="{D43DC268-D348-40C1-A3FC-01A5CDA6F884}" type="parTrans" cxnId="{225F7CD4-3B25-4674-90D2-993BC7E72CC9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65136B77-5C1A-49A5-967D-A2B5D5107766}" type="sibTrans" cxnId="{225F7CD4-3B25-4674-90D2-993BC7E72CC9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32EA7592-9C58-4055-A85C-728BDDFE54D1}">
      <dgm:prSet phldrT="[Text]" phldr="0" custT="1"/>
      <dgm:spPr>
        <a:solidFill>
          <a:srgbClr val="EEEDE9"/>
        </a:solidFill>
        <a:ln>
          <a:solidFill>
            <a:srgbClr val="0B202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1900" b="1">
              <a:solidFill>
                <a:srgbClr val="0B2026"/>
              </a:solidFill>
              <a:latin typeface="DM Sans" pitchFamily="2" charset="0"/>
            </a:rPr>
            <a:t>Phase 4   (Ongoing)</a:t>
          </a:r>
        </a:p>
      </dgm:t>
    </dgm:pt>
    <dgm:pt modelId="{FBBAC53D-CD84-49C3-89C9-5AB28454B148}" type="parTrans" cxnId="{32D48DD3-3244-4C1D-B302-01A7AED3D57B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ABF01586-3351-43C9-B222-764375C75674}" type="sibTrans" cxnId="{32D48DD3-3244-4C1D-B302-01A7AED3D57B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67234FDC-7645-404B-B228-5912CABEA73E}">
      <dgm:prSet phldrT="[Text]" phldr="0" custT="1"/>
      <dgm:spPr/>
      <dgm:t>
        <a:bodyPr/>
        <a:lstStyle/>
        <a:p>
          <a:r>
            <a:rPr lang="en-IN" sz="1850" b="1">
              <a:solidFill>
                <a:srgbClr val="FF3621"/>
              </a:solidFill>
              <a:latin typeface="DM Sans Medium" pitchFamily="2" charset="0"/>
            </a:rPr>
            <a:t>Support &amp; Scale</a:t>
          </a:r>
        </a:p>
      </dgm:t>
    </dgm:pt>
    <dgm:pt modelId="{7F57DA9E-5C59-47ED-A819-A4245CC50812}" type="parTrans" cxnId="{28A86D88-E468-463A-AC7D-D784C6ECC2E7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CD8F8AF2-ADA2-4206-92C8-B5E0F85A3337}" type="sibTrans" cxnId="{28A86D88-E468-463A-AC7D-D784C6ECC2E7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C2434113-62E3-4822-A6EC-4DFEEF9EB2BF}">
      <dgm:prSet custT="1"/>
      <dgm:spPr/>
      <dgm:t>
        <a:bodyPr/>
        <a:lstStyle/>
        <a:p>
          <a:endParaRPr lang="en-US" sz="1400" b="0" dirty="0">
            <a:latin typeface="DM Sans" pitchFamily="2" charset="0"/>
          </a:endParaRPr>
        </a:p>
        <a:p>
          <a:endParaRPr lang="en-US" sz="1400" b="0" dirty="0">
            <a:latin typeface="DM Sans" pitchFamily="2" charset="0"/>
          </a:endParaRPr>
        </a:p>
        <a:p>
          <a:r>
            <a:rPr lang="en-US" sz="1300" b="0" dirty="0">
              <a:solidFill>
                <a:srgbClr val="0B2026"/>
              </a:solidFill>
              <a:latin typeface="DM Sans" pitchFamily="2" charset="0"/>
            </a:rPr>
            <a:t>Platform monitoring and performance tuning</a:t>
          </a:r>
          <a:endParaRPr lang="en-IN" sz="1300" b="0" dirty="0">
            <a:solidFill>
              <a:srgbClr val="0B2026"/>
            </a:solidFill>
            <a:latin typeface="DM Sans" pitchFamily="2" charset="0"/>
          </a:endParaRPr>
        </a:p>
      </dgm:t>
    </dgm:pt>
    <dgm:pt modelId="{B0BB3AF4-1BD5-40C9-BF1D-F8D80DE684C8}" type="parTrans" cxnId="{FBAA8653-8CB1-4F7C-8A77-169089E0C7FE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5DA72BE4-334F-4483-A5C4-D3CE7219E4F7}" type="sibTrans" cxnId="{FBAA8653-8CB1-4F7C-8A77-169089E0C7FE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8C2BE1A6-5F07-4BF3-843B-78EFC1A31AC6}">
      <dgm:prSet custT="1"/>
      <dgm:spPr/>
      <dgm:t>
        <a:bodyPr/>
        <a:lstStyle/>
        <a:p>
          <a:r>
            <a:rPr lang="en-US" sz="1300" b="0" dirty="0">
              <a:solidFill>
                <a:srgbClr val="0B2026"/>
              </a:solidFill>
              <a:latin typeface="DM Sans" pitchFamily="2" charset="0"/>
            </a:rPr>
            <a:t>Cost optimization and FinOps governance</a:t>
          </a:r>
          <a:endParaRPr lang="en-IN" sz="1300" b="0" dirty="0">
            <a:solidFill>
              <a:srgbClr val="0B2026"/>
            </a:solidFill>
            <a:latin typeface="DM Sans" pitchFamily="2" charset="0"/>
          </a:endParaRPr>
        </a:p>
      </dgm:t>
    </dgm:pt>
    <dgm:pt modelId="{DC50D7C0-353D-4528-A5EB-FFFF35B7CABC}" type="parTrans" cxnId="{F6D906BC-AB88-4795-A50B-0B73EBFD010A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86CA2138-E1F6-45BB-B3E6-64F502BAFFAD}" type="sibTrans" cxnId="{F6D906BC-AB88-4795-A50B-0B73EBFD010A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E7F72940-E395-4594-8058-9952C3C20D58}">
      <dgm:prSet custT="1"/>
      <dgm:spPr/>
      <dgm:t>
        <a:bodyPr/>
        <a:lstStyle/>
        <a:p>
          <a:r>
            <a:rPr lang="en-IN" sz="1300" b="0">
              <a:solidFill>
                <a:srgbClr val="0B2026"/>
              </a:solidFill>
              <a:latin typeface="DM Sans" pitchFamily="2" charset="0"/>
            </a:rPr>
            <a:t>New use case development</a:t>
          </a:r>
        </a:p>
      </dgm:t>
    </dgm:pt>
    <dgm:pt modelId="{07545EBE-21F5-4098-8155-BD43AE98DF73}" type="parTrans" cxnId="{7677455A-2C27-40F5-A368-BC763E9CD16D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336D869C-AC1D-4220-92B4-0D3D2F410A8C}" type="sibTrans" cxnId="{7677455A-2C27-40F5-A368-BC763E9CD16D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754F2030-535F-4573-BEBD-2C6487A89AC7}">
      <dgm:prSet custT="1"/>
      <dgm:spPr/>
      <dgm:t>
        <a:bodyPr/>
        <a:lstStyle/>
        <a:p>
          <a:r>
            <a:rPr lang="en-US" sz="1300" b="0" dirty="0">
              <a:solidFill>
                <a:srgbClr val="0B2026"/>
              </a:solidFill>
              <a:latin typeface="DM Sans" pitchFamily="2" charset="0"/>
            </a:rPr>
            <a:t>Advanced analytics and ML expansion</a:t>
          </a:r>
          <a:endParaRPr lang="en-IN" sz="1300" b="0" dirty="0">
            <a:solidFill>
              <a:srgbClr val="0B2026"/>
            </a:solidFill>
            <a:latin typeface="DM Sans" pitchFamily="2" charset="0"/>
          </a:endParaRPr>
        </a:p>
      </dgm:t>
    </dgm:pt>
    <dgm:pt modelId="{D7E2A60B-86A5-4892-B6A6-6994C0A8181C}" type="parTrans" cxnId="{AB8045E3-7D1D-4CB8-BF0C-D38BBFC41F6F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EFC757DF-6066-4C15-9355-AFCA0FA7B692}" type="sibTrans" cxnId="{AB8045E3-7D1D-4CB8-BF0C-D38BBFC41F6F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0878AD63-7697-4CCB-9FA2-0CA2D75E5F14}">
      <dgm:prSet custT="1"/>
      <dgm:spPr/>
      <dgm:t>
        <a:bodyPr/>
        <a:lstStyle/>
        <a:p>
          <a:r>
            <a:rPr lang="en-IN" sz="1300" b="0" dirty="0">
              <a:solidFill>
                <a:srgbClr val="0B2026"/>
              </a:solidFill>
              <a:latin typeface="DM Sans" pitchFamily="2" charset="0"/>
            </a:rPr>
            <a:t>Managed services transition</a:t>
          </a:r>
        </a:p>
      </dgm:t>
    </dgm:pt>
    <dgm:pt modelId="{85D4D264-1B03-43FF-8DB3-9334C95B635F}" type="parTrans" cxnId="{D7185D60-53B2-4D40-AB66-A6FA9ED99C25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BD45DA30-BD56-476D-8AAC-92FF4AF7C44A}" type="sibTrans" cxnId="{D7185D60-53B2-4D40-AB66-A6FA9ED99C25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2EF24F9F-3AEF-469C-8DAD-EC6E89CDAC96}">
      <dgm:prSet custT="1"/>
      <dgm:spPr/>
      <dgm:t>
        <a:bodyPr/>
        <a:lstStyle/>
        <a:p>
          <a:endParaRPr lang="en-IN" sz="1300" b="0" dirty="0">
            <a:solidFill>
              <a:srgbClr val="0B2026"/>
            </a:solidFill>
            <a:latin typeface="DM Sans" pitchFamily="2" charset="0"/>
          </a:endParaRPr>
        </a:p>
      </dgm:t>
    </dgm:pt>
    <dgm:pt modelId="{8E4AD2E6-76E5-410F-B64C-905907C6C33E}" type="parTrans" cxnId="{03CB3563-B178-4A61-B322-57B38BDE0DC4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7EAC44DD-58F6-41C1-B2BF-644C3FB37378}" type="sibTrans" cxnId="{03CB3563-B178-4A61-B322-57B38BDE0DC4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BB507D15-B3D5-4480-81F5-BCB61E6AE006}">
      <dgm:prSet custT="1"/>
      <dgm:spPr/>
      <dgm:t>
        <a:bodyPr/>
        <a:lstStyle/>
        <a:p>
          <a:endParaRPr lang="en-IN" sz="1300" b="0" dirty="0">
            <a:solidFill>
              <a:srgbClr val="0B2026"/>
            </a:solidFill>
            <a:latin typeface="DM Sans" pitchFamily="2" charset="0"/>
          </a:endParaRPr>
        </a:p>
      </dgm:t>
    </dgm:pt>
    <dgm:pt modelId="{734D4461-0508-40CC-A21E-E61CE6260643}" type="parTrans" cxnId="{BEDFED51-A11D-406D-B9D3-B2402D16692B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D6E86B37-A716-4A6F-A958-131CD2F9F4B4}" type="sibTrans" cxnId="{BEDFED51-A11D-406D-B9D3-B2402D16692B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C2866B30-53EE-4486-8F8D-886D9D64FA8E}">
      <dgm:prSet custT="1"/>
      <dgm:spPr/>
      <dgm:t>
        <a:bodyPr/>
        <a:lstStyle/>
        <a:p>
          <a:endParaRPr lang="en-IN" sz="1300" b="0" dirty="0">
            <a:solidFill>
              <a:srgbClr val="0B2026"/>
            </a:solidFill>
            <a:latin typeface="DM Sans" pitchFamily="2" charset="0"/>
          </a:endParaRPr>
        </a:p>
      </dgm:t>
    </dgm:pt>
    <dgm:pt modelId="{44DAE487-AD11-4E9E-9481-C9B214FBDF5B}" type="parTrans" cxnId="{B0C28333-69D3-415D-B5B3-278BA05C13DE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E3B7236C-9DA0-4629-8118-5E4CEB0CDD1E}" type="sibTrans" cxnId="{B0C28333-69D3-415D-B5B3-278BA05C13DE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08C757ED-CAEE-4EE1-A79C-3ADD6BB3D3EC}">
      <dgm:prSet custT="1"/>
      <dgm:spPr/>
      <dgm:t>
        <a:bodyPr/>
        <a:lstStyle/>
        <a:p>
          <a:endParaRPr lang="en-IN" sz="1300" b="0" dirty="0">
            <a:solidFill>
              <a:srgbClr val="0B2026"/>
            </a:solidFill>
            <a:latin typeface="DM Sans" pitchFamily="2" charset="0"/>
          </a:endParaRPr>
        </a:p>
      </dgm:t>
    </dgm:pt>
    <dgm:pt modelId="{06E2505A-DFB5-42EE-AF7E-FFC13B15480E}" type="parTrans" cxnId="{2788AB65-0F1F-4349-8409-C0CD5134720A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A9898631-148A-4496-A63D-509BA79AD0CD}" type="sibTrans" cxnId="{2788AB65-0F1F-4349-8409-C0CD5134720A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056BCFAE-8505-418E-B872-E636E52FD1C9}" type="pres">
      <dgm:prSet presAssocID="{B97230EC-76AF-40A4-90D0-51ABA29A471D}" presName="Name0" presStyleCnt="0">
        <dgm:presLayoutVars>
          <dgm:dir/>
          <dgm:animLvl val="lvl"/>
          <dgm:resizeHandles val="exact"/>
        </dgm:presLayoutVars>
      </dgm:prSet>
      <dgm:spPr/>
    </dgm:pt>
    <dgm:pt modelId="{88A0FD4E-1AFE-4BDC-83F1-1CDF46A54893}" type="pres">
      <dgm:prSet presAssocID="{F570C917-0740-469E-B2B2-6C70A4B0E7E3}" presName="compositeNode" presStyleCnt="0">
        <dgm:presLayoutVars>
          <dgm:bulletEnabled val="1"/>
        </dgm:presLayoutVars>
      </dgm:prSet>
      <dgm:spPr/>
    </dgm:pt>
    <dgm:pt modelId="{E785BE5E-F8FC-4C47-8548-B3CE9B2FBF76}" type="pres">
      <dgm:prSet presAssocID="{F570C917-0740-469E-B2B2-6C70A4B0E7E3}" presName="bgRect" presStyleLbl="node1" presStyleIdx="0" presStyleCnt="4" custScaleY="157634" custLinFactNeighborX="326"/>
      <dgm:spPr/>
    </dgm:pt>
    <dgm:pt modelId="{DDAEFAB7-5BB9-4DBA-B2E7-507DC88B1D8C}" type="pres">
      <dgm:prSet presAssocID="{F570C917-0740-469E-B2B2-6C70A4B0E7E3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7542B30E-F5D2-45A7-BA0F-BF46A2CFF396}" type="pres">
      <dgm:prSet presAssocID="{F570C917-0740-469E-B2B2-6C70A4B0E7E3}" presName="childNode" presStyleLbl="node1" presStyleIdx="0" presStyleCnt="4">
        <dgm:presLayoutVars>
          <dgm:bulletEnabled val="1"/>
        </dgm:presLayoutVars>
      </dgm:prSet>
      <dgm:spPr/>
    </dgm:pt>
    <dgm:pt modelId="{99BC43A7-15A3-42C9-8A83-B1BCC3A4BA71}" type="pres">
      <dgm:prSet presAssocID="{78FF982C-7F47-42F8-99BF-034BB5FC93BD}" presName="hSp" presStyleCnt="0"/>
      <dgm:spPr/>
    </dgm:pt>
    <dgm:pt modelId="{E4291E27-F973-423F-B57A-42C76FA09300}" type="pres">
      <dgm:prSet presAssocID="{78FF982C-7F47-42F8-99BF-034BB5FC93BD}" presName="vProcSp" presStyleCnt="0"/>
      <dgm:spPr/>
    </dgm:pt>
    <dgm:pt modelId="{9492A9F8-5D7D-44AE-BFB3-72BBACDCD8F9}" type="pres">
      <dgm:prSet presAssocID="{78FF982C-7F47-42F8-99BF-034BB5FC93BD}" presName="vSp1" presStyleCnt="0"/>
      <dgm:spPr/>
    </dgm:pt>
    <dgm:pt modelId="{141FD0C0-A3C1-44E6-8DAD-73FC8B2E4740}" type="pres">
      <dgm:prSet presAssocID="{78FF982C-7F47-42F8-99BF-034BB5FC93BD}" presName="simulatedConn" presStyleLbl="solidFgAcc1" presStyleIdx="0" presStyleCnt="3" custLinFactY="261627" custLinFactNeighborX="6218" custLinFactNeighborY="300000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3621"/>
        </a:solidFill>
      </dgm:spPr>
    </dgm:pt>
    <dgm:pt modelId="{425D2D6A-73C2-4CBD-9078-2B7A17DC1898}" type="pres">
      <dgm:prSet presAssocID="{78FF982C-7F47-42F8-99BF-034BB5FC93BD}" presName="vSp2" presStyleCnt="0"/>
      <dgm:spPr/>
    </dgm:pt>
    <dgm:pt modelId="{AF672E6B-7FEA-4827-AC5C-DB60671F9604}" type="pres">
      <dgm:prSet presAssocID="{78FF982C-7F47-42F8-99BF-034BB5FC93BD}" presName="sibTrans" presStyleCnt="0"/>
      <dgm:spPr/>
    </dgm:pt>
    <dgm:pt modelId="{EBD2D9FC-6753-4936-A463-C149D8E3C083}" type="pres">
      <dgm:prSet presAssocID="{57D17458-A3BF-4854-95AA-BDB3F8B5D0F0}" presName="compositeNode" presStyleCnt="0">
        <dgm:presLayoutVars>
          <dgm:bulletEnabled val="1"/>
        </dgm:presLayoutVars>
      </dgm:prSet>
      <dgm:spPr/>
    </dgm:pt>
    <dgm:pt modelId="{C1FB58FC-8AA0-49F6-96A1-46949D2C3848}" type="pres">
      <dgm:prSet presAssocID="{57D17458-A3BF-4854-95AA-BDB3F8B5D0F0}" presName="bgRect" presStyleLbl="node1" presStyleIdx="1" presStyleCnt="4" custScaleY="157634"/>
      <dgm:spPr/>
    </dgm:pt>
    <dgm:pt modelId="{F2F013D2-1FC6-46CE-B3C3-9AE0C8A6F977}" type="pres">
      <dgm:prSet presAssocID="{57D17458-A3BF-4854-95AA-BDB3F8B5D0F0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C87AF2BA-E407-434A-8977-ACCB7A44D1C3}" type="pres">
      <dgm:prSet presAssocID="{57D17458-A3BF-4854-95AA-BDB3F8B5D0F0}" presName="childNode" presStyleLbl="node1" presStyleIdx="1" presStyleCnt="4">
        <dgm:presLayoutVars>
          <dgm:bulletEnabled val="1"/>
        </dgm:presLayoutVars>
      </dgm:prSet>
      <dgm:spPr/>
    </dgm:pt>
    <dgm:pt modelId="{653A9596-3594-4167-922B-63DD6555A112}" type="pres">
      <dgm:prSet presAssocID="{598F5C18-7AC5-4897-833B-BC2A73520D3C}" presName="hSp" presStyleCnt="0"/>
      <dgm:spPr/>
    </dgm:pt>
    <dgm:pt modelId="{280AD421-E530-4A0E-B24B-36FA786DB8A1}" type="pres">
      <dgm:prSet presAssocID="{598F5C18-7AC5-4897-833B-BC2A73520D3C}" presName="vProcSp" presStyleCnt="0"/>
      <dgm:spPr/>
    </dgm:pt>
    <dgm:pt modelId="{D9B564EE-BAA5-43B4-AA00-CF15EEEACCB5}" type="pres">
      <dgm:prSet presAssocID="{598F5C18-7AC5-4897-833B-BC2A73520D3C}" presName="vSp1" presStyleCnt="0"/>
      <dgm:spPr/>
    </dgm:pt>
    <dgm:pt modelId="{CDF5994A-0780-4B48-A241-D51FF4A24B5E}" type="pres">
      <dgm:prSet presAssocID="{598F5C18-7AC5-4897-833B-BC2A73520D3C}" presName="simulatedConn" presStyleLbl="solidFgAcc1" presStyleIdx="1" presStyleCnt="3" custLinFactY="261627" custLinFactNeighborX="6218" custLinFactNeighborY="300000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3621"/>
        </a:solidFill>
      </dgm:spPr>
    </dgm:pt>
    <dgm:pt modelId="{043E0528-58D6-4DB4-97A0-E0A6C744E650}" type="pres">
      <dgm:prSet presAssocID="{598F5C18-7AC5-4897-833B-BC2A73520D3C}" presName="vSp2" presStyleCnt="0"/>
      <dgm:spPr/>
    </dgm:pt>
    <dgm:pt modelId="{E976816B-9C8F-4D42-8CAA-D8EE8A8D6691}" type="pres">
      <dgm:prSet presAssocID="{598F5C18-7AC5-4897-833B-BC2A73520D3C}" presName="sibTrans" presStyleCnt="0"/>
      <dgm:spPr/>
    </dgm:pt>
    <dgm:pt modelId="{159685B1-010F-4B70-9A06-E019B346D326}" type="pres">
      <dgm:prSet presAssocID="{282EAB3D-A39E-44C6-9CA6-AECDFB9030E8}" presName="compositeNode" presStyleCnt="0">
        <dgm:presLayoutVars>
          <dgm:bulletEnabled val="1"/>
        </dgm:presLayoutVars>
      </dgm:prSet>
      <dgm:spPr/>
    </dgm:pt>
    <dgm:pt modelId="{BC280075-3BEF-4ED7-9C33-FFE138131379}" type="pres">
      <dgm:prSet presAssocID="{282EAB3D-A39E-44C6-9CA6-AECDFB9030E8}" presName="bgRect" presStyleLbl="node1" presStyleIdx="2" presStyleCnt="4" custScaleY="157634"/>
      <dgm:spPr/>
    </dgm:pt>
    <dgm:pt modelId="{A0A43968-6C68-40D2-B365-DEA530895DB4}" type="pres">
      <dgm:prSet presAssocID="{282EAB3D-A39E-44C6-9CA6-AECDFB9030E8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933A5C98-5AA2-4BAA-8801-80AFA3925F43}" type="pres">
      <dgm:prSet presAssocID="{282EAB3D-A39E-44C6-9CA6-AECDFB9030E8}" presName="childNode" presStyleLbl="node1" presStyleIdx="2" presStyleCnt="4">
        <dgm:presLayoutVars>
          <dgm:bulletEnabled val="1"/>
        </dgm:presLayoutVars>
      </dgm:prSet>
      <dgm:spPr/>
    </dgm:pt>
    <dgm:pt modelId="{4ED910E8-5CED-421F-A257-9CA048329A38}" type="pres">
      <dgm:prSet presAssocID="{EDB6089E-2394-4114-B84D-8F8BBF9E27FA}" presName="hSp" presStyleCnt="0"/>
      <dgm:spPr/>
    </dgm:pt>
    <dgm:pt modelId="{40EAA21A-59BE-456D-8B66-5696F70CA4DE}" type="pres">
      <dgm:prSet presAssocID="{EDB6089E-2394-4114-B84D-8F8BBF9E27FA}" presName="vProcSp" presStyleCnt="0"/>
      <dgm:spPr/>
    </dgm:pt>
    <dgm:pt modelId="{9A6DA89B-E607-4E56-9F5C-FE5FA0A1E6CB}" type="pres">
      <dgm:prSet presAssocID="{EDB6089E-2394-4114-B84D-8F8BBF9E27FA}" presName="vSp1" presStyleCnt="0"/>
      <dgm:spPr/>
    </dgm:pt>
    <dgm:pt modelId="{F1CE908C-6F79-4953-9BBA-65A0BF1A7A34}" type="pres">
      <dgm:prSet presAssocID="{EDB6089E-2394-4114-B84D-8F8BBF9E27FA}" presName="simulatedConn" presStyleLbl="solidFgAcc1" presStyleIdx="2" presStyleCnt="3" custLinFactY="261627" custLinFactNeighborX="6218" custLinFactNeighborY="300000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3621"/>
        </a:solidFill>
      </dgm:spPr>
    </dgm:pt>
    <dgm:pt modelId="{35CA88EE-AF05-4EBC-97E0-56A7A493FD81}" type="pres">
      <dgm:prSet presAssocID="{EDB6089E-2394-4114-B84D-8F8BBF9E27FA}" presName="vSp2" presStyleCnt="0"/>
      <dgm:spPr/>
    </dgm:pt>
    <dgm:pt modelId="{1034AF17-2773-49C1-A990-F9D5CBBA222C}" type="pres">
      <dgm:prSet presAssocID="{EDB6089E-2394-4114-B84D-8F8BBF9E27FA}" presName="sibTrans" presStyleCnt="0"/>
      <dgm:spPr/>
    </dgm:pt>
    <dgm:pt modelId="{4294305E-56AE-41DC-B6DF-AF32E4005F74}" type="pres">
      <dgm:prSet presAssocID="{32EA7592-9C58-4055-A85C-728BDDFE54D1}" presName="compositeNode" presStyleCnt="0">
        <dgm:presLayoutVars>
          <dgm:bulletEnabled val="1"/>
        </dgm:presLayoutVars>
      </dgm:prSet>
      <dgm:spPr/>
    </dgm:pt>
    <dgm:pt modelId="{ABD955E2-C8D1-4241-9D5D-8ACFE29FA791}" type="pres">
      <dgm:prSet presAssocID="{32EA7592-9C58-4055-A85C-728BDDFE54D1}" presName="bgRect" presStyleLbl="node1" presStyleIdx="3" presStyleCnt="4" custScaleY="157634"/>
      <dgm:spPr/>
    </dgm:pt>
    <dgm:pt modelId="{A7C7BA1A-2072-4851-84B3-F9FC7A388A6C}" type="pres">
      <dgm:prSet presAssocID="{32EA7592-9C58-4055-A85C-728BDDFE54D1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59CFA8B9-A4B8-4F46-810E-A21F96B97BFC}" type="pres">
      <dgm:prSet presAssocID="{32EA7592-9C58-4055-A85C-728BDDFE54D1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1253802-E635-45B9-82BA-3B9F08984141}" srcId="{460AF67B-26A2-43CD-AC46-92521EEAEC76}" destId="{6389864A-8C79-4627-A769-477FA67F4271}" srcOrd="0" destOrd="0" parTransId="{889B91B1-7F55-48C9-90B8-713ACEE8439C}" sibTransId="{EFA6700F-3077-41BE-B998-CA481636A23C}"/>
    <dgm:cxn modelId="{8566C902-27B4-4179-9A82-B149859EE4C3}" type="presOf" srcId="{67234FDC-7645-404B-B228-5912CABEA73E}" destId="{59CFA8B9-A4B8-4F46-810E-A21F96B97BFC}" srcOrd="0" destOrd="0" presId="urn:microsoft.com/office/officeart/2005/8/layout/hProcess7"/>
    <dgm:cxn modelId="{882E7309-CA43-44A0-B2DC-24E1E6F40881}" srcId="{23E0BB0D-581B-4513-856B-629F1B23E974}" destId="{F2B23330-0421-4419-9DA0-908EC1EB1513}" srcOrd="0" destOrd="0" parTransId="{8017777D-8730-4641-A6FF-3548678CF4DA}" sibTransId="{0E00C2B8-9E53-46A7-A1FF-4AF633B0EF06}"/>
    <dgm:cxn modelId="{7FD3A609-B1EB-4C60-A286-ADEA81C18DC5}" type="presOf" srcId="{460AF67B-26A2-43CD-AC46-92521EEAEC76}" destId="{C87AF2BA-E407-434A-8977-ACCB7A44D1C3}" srcOrd="0" destOrd="2" presId="urn:microsoft.com/office/officeart/2005/8/layout/hProcess7"/>
    <dgm:cxn modelId="{5F833B0E-9193-4716-8127-B0DE57890160}" type="presOf" srcId="{6389864A-8C79-4627-A769-477FA67F4271}" destId="{C87AF2BA-E407-434A-8977-ACCB7A44D1C3}" srcOrd="0" destOrd="3" presId="urn:microsoft.com/office/officeart/2005/8/layout/hProcess7"/>
    <dgm:cxn modelId="{0011FF13-335C-4898-A054-839924D73EA1}" type="presOf" srcId="{958CE8D8-6888-429F-84BC-EAE215BBA37E}" destId="{7542B30E-F5D2-45A7-BA0F-BF46A2CFF396}" srcOrd="0" destOrd="3" presId="urn:microsoft.com/office/officeart/2005/8/layout/hProcess7"/>
    <dgm:cxn modelId="{0A622418-6783-4116-9D60-84480B589A7F}" type="presOf" srcId="{7445AE2F-9F12-4A75-B15C-F445B0070903}" destId="{933A5C98-5AA2-4BAA-8801-80AFA3925F43}" srcOrd="0" destOrd="4" presId="urn:microsoft.com/office/officeart/2005/8/layout/hProcess7"/>
    <dgm:cxn modelId="{63888319-6C6A-41E3-BBC3-06623C343377}" srcId="{282EAB3D-A39E-44C6-9CA6-AECDFB9030E8}" destId="{2129763B-2F8D-4BC5-9855-4BB27B46AC0E}" srcOrd="5" destOrd="0" parTransId="{E3B02CA2-7612-461F-8049-3FB21312ED7B}" sibTransId="{E8CEB0FA-D495-4378-9BE3-919F4522D755}"/>
    <dgm:cxn modelId="{6CD64B1B-A907-427A-8C1C-D4E43FAD5A13}" type="presOf" srcId="{98D8224F-21DF-457C-AA05-E0F7B6E2C9E4}" destId="{933A5C98-5AA2-4BAA-8801-80AFA3925F43}" srcOrd="0" destOrd="0" presId="urn:microsoft.com/office/officeart/2005/8/layout/hProcess7"/>
    <dgm:cxn modelId="{369EFD20-35FC-41D8-B764-1E65F2FBDE27}" type="presOf" srcId="{57D17458-A3BF-4854-95AA-BDB3F8B5D0F0}" destId="{C1FB58FC-8AA0-49F6-96A1-46949D2C3848}" srcOrd="0" destOrd="0" presId="urn:microsoft.com/office/officeart/2005/8/layout/hProcess7"/>
    <dgm:cxn modelId="{E505B121-6CA6-4528-91B2-6D8C73FAF584}" type="presOf" srcId="{BB507D15-B3D5-4480-81F5-BCB61E6AE006}" destId="{59CFA8B9-A4B8-4F46-810E-A21F96B97BFC}" srcOrd="0" destOrd="4" presId="urn:microsoft.com/office/officeart/2005/8/layout/hProcess7"/>
    <dgm:cxn modelId="{34727522-71DA-4AE5-9292-ED7CC6D26386}" type="presOf" srcId="{0E61819E-B136-4C9E-8839-7757D48D1AC9}" destId="{933A5C98-5AA2-4BAA-8801-80AFA3925F43}" srcOrd="0" destOrd="5" presId="urn:microsoft.com/office/officeart/2005/8/layout/hProcess7"/>
    <dgm:cxn modelId="{A59A9622-7052-4F1B-9823-737BEA86FC14}" type="presOf" srcId="{CD840054-C59E-43FE-BE67-6BEC3710A067}" destId="{933A5C98-5AA2-4BAA-8801-80AFA3925F43}" srcOrd="0" destOrd="1" presId="urn:microsoft.com/office/officeart/2005/8/layout/hProcess7"/>
    <dgm:cxn modelId="{87531A24-E344-4E51-A36A-7DFE7453C0C0}" type="presOf" srcId="{C2434113-62E3-4822-A6EC-4DFEEF9EB2BF}" destId="{59CFA8B9-A4B8-4F46-810E-A21F96B97BFC}" srcOrd="0" destOrd="1" presId="urn:microsoft.com/office/officeart/2005/8/layout/hProcess7"/>
    <dgm:cxn modelId="{5455D924-D4A1-4997-AE55-1B26AF627A68}" type="presOf" srcId="{A3D25B34-4A42-4FBD-A0D1-8AA0008BB2D4}" destId="{7542B30E-F5D2-45A7-BA0F-BF46A2CFF396}" srcOrd="0" destOrd="6" presId="urn:microsoft.com/office/officeart/2005/8/layout/hProcess7"/>
    <dgm:cxn modelId="{0FD6D626-611D-4B61-9A5F-C5287AD9824C}" type="presOf" srcId="{F570C917-0740-469E-B2B2-6C70A4B0E7E3}" destId="{E785BE5E-F8FC-4C47-8548-B3CE9B2FBF76}" srcOrd="0" destOrd="0" presId="urn:microsoft.com/office/officeart/2005/8/layout/hProcess7"/>
    <dgm:cxn modelId="{2E342D2E-DC6A-45CB-9679-CC0702D6C5AB}" type="presOf" srcId="{B97230EC-76AF-40A4-90D0-51ABA29A471D}" destId="{056BCFAE-8505-418E-B872-E636E52FD1C9}" srcOrd="0" destOrd="0" presId="urn:microsoft.com/office/officeart/2005/8/layout/hProcess7"/>
    <dgm:cxn modelId="{5F128431-149F-4673-9F4F-5189DB327FA9}" srcId="{F570C917-0740-469E-B2B2-6C70A4B0E7E3}" destId="{A3D25B34-4A42-4FBD-A0D1-8AA0008BB2D4}" srcOrd="3" destOrd="0" parTransId="{EAC91DBE-2A1F-4BBF-A8F2-FB28D4BB5317}" sibTransId="{35155AD1-E19E-46D7-B8CC-512EE5CB3E19}"/>
    <dgm:cxn modelId="{B0C28333-69D3-415D-B5B3-278BA05C13DE}" srcId="{E7F72940-E395-4594-8058-9952C3C20D58}" destId="{C2866B30-53EE-4486-8F8D-886D9D64FA8E}" srcOrd="0" destOrd="0" parTransId="{44DAE487-AD11-4E9E-9481-C9B214FBDF5B}" sibTransId="{E3B7236C-9DA0-4629-8118-5E4CEB0CDD1E}"/>
    <dgm:cxn modelId="{DCEF2A34-4B05-445E-91A3-C4873D2472E0}" type="presOf" srcId="{32EA7592-9C58-4055-A85C-728BDDFE54D1}" destId="{ABD955E2-C8D1-4241-9D5D-8ACFE29FA791}" srcOrd="0" destOrd="0" presId="urn:microsoft.com/office/officeart/2005/8/layout/hProcess7"/>
    <dgm:cxn modelId="{CF7EB837-922A-49ED-826D-9EB871BC84C5}" srcId="{57D17458-A3BF-4854-95AA-BDB3F8B5D0F0}" destId="{69BFADCF-A3C1-4F57-83FB-DA06B7472431}" srcOrd="3" destOrd="0" parTransId="{72C72FFB-2C2E-4AEA-AB06-2374DABFF7D9}" sibTransId="{7F226621-E69B-434B-A540-0B6433F69351}"/>
    <dgm:cxn modelId="{EDBA633B-6D95-46C5-B028-86E6BD5FE8F7}" type="presOf" srcId="{96249C5C-BB2C-444B-8ADF-B3FDD8C5FB62}" destId="{933A5C98-5AA2-4BAA-8801-80AFA3925F43}" srcOrd="0" destOrd="7" presId="urn:microsoft.com/office/officeart/2005/8/layout/hProcess7"/>
    <dgm:cxn modelId="{F106CE3B-51FE-4127-B4C5-980BCA78DBFA}" type="presOf" srcId="{2129763B-2F8D-4BC5-9855-4BB27B46AC0E}" destId="{933A5C98-5AA2-4BAA-8801-80AFA3925F43}" srcOrd="0" destOrd="9" presId="urn:microsoft.com/office/officeart/2005/8/layout/hProcess7"/>
    <dgm:cxn modelId="{FF4D893F-83AA-4C58-AAF8-9676F2C3C820}" srcId="{F570C917-0740-469E-B2B2-6C70A4B0E7E3}" destId="{BBEF1185-97EB-44F4-A52F-A6F8915F94EC}" srcOrd="2" destOrd="0" parTransId="{67803FF2-AD4F-42C0-8660-C0A50B064BDB}" sibTransId="{A374FBC2-2BD8-44BC-AA3B-56E239837212}"/>
    <dgm:cxn modelId="{7E5EF95B-D591-43C0-AD59-1D471E557194}" type="presOf" srcId="{66859C90-9AD0-4FC6-B20A-C53448F446FA}" destId="{7542B30E-F5D2-45A7-BA0F-BF46A2CFF396}" srcOrd="0" destOrd="5" presId="urn:microsoft.com/office/officeart/2005/8/layout/hProcess7"/>
    <dgm:cxn modelId="{39FB0D5C-148A-460E-9CCB-B85C6C903EBA}" srcId="{57D17458-A3BF-4854-95AA-BDB3F8B5D0F0}" destId="{249F3440-60EF-4772-A43B-A4E93103F5EB}" srcOrd="6" destOrd="0" parTransId="{2773CEDD-10C4-4D9B-A5FD-FA3E6D5E5F9F}" sibTransId="{EC8E0B77-F217-4B8B-9CB2-0C930719100B}"/>
    <dgm:cxn modelId="{CEEC105E-6EE3-4AF2-8051-11D01CBC7C42}" srcId="{BBEF1185-97EB-44F4-A52F-A6F8915F94EC}" destId="{66859C90-9AD0-4FC6-B20A-C53448F446FA}" srcOrd="0" destOrd="0" parTransId="{623C39DE-9B54-45A2-916B-0DD982E5296A}" sibTransId="{D66D1946-F7E0-489D-8B18-136FBEAC0D87}"/>
    <dgm:cxn modelId="{46EDD95E-018A-459B-B7F3-E4E5C5853A09}" type="presOf" srcId="{282EAB3D-A39E-44C6-9CA6-AECDFB9030E8}" destId="{BC280075-3BEF-4ED7-9C33-FFE138131379}" srcOrd="0" destOrd="0" presId="urn:microsoft.com/office/officeart/2005/8/layout/hProcess7"/>
    <dgm:cxn modelId="{D7185D60-53B2-4D40-AB66-A6FA9ED99C25}" srcId="{32EA7592-9C58-4055-A85C-728BDDFE54D1}" destId="{0878AD63-7697-4CCB-9FA2-0CA2D75E5F14}" srcOrd="5" destOrd="0" parTransId="{85D4D264-1B03-43FF-8DB3-9334C95B635F}" sibTransId="{BD45DA30-BD56-476D-8AAC-92FF4AF7C44A}"/>
    <dgm:cxn modelId="{61200A41-74EC-49F2-9DFF-D48B7967637E}" type="presOf" srcId="{762AD085-C5CE-4F64-AEBA-F90F92481A5C}" destId="{933A5C98-5AA2-4BAA-8801-80AFA3925F43}" srcOrd="0" destOrd="2" presId="urn:microsoft.com/office/officeart/2005/8/layout/hProcess7"/>
    <dgm:cxn modelId="{0D8D4A61-C120-44C8-AD9B-941AFB57B7D5}" type="presOf" srcId="{249F3440-60EF-4772-A43B-A4E93103F5EB}" destId="{C87AF2BA-E407-434A-8977-ACCB7A44D1C3}" srcOrd="0" destOrd="10" presId="urn:microsoft.com/office/officeart/2005/8/layout/hProcess7"/>
    <dgm:cxn modelId="{A5C52942-51CF-4C3E-96D2-DCE8E508864C}" srcId="{F570C917-0740-469E-B2B2-6C70A4B0E7E3}" destId="{9E35ABC2-418E-43AF-B416-4CEFD8331E75}" srcOrd="0" destOrd="0" parTransId="{F67BAC88-6CBA-46C3-BB0B-059E40FB629B}" sibTransId="{D63E8324-0738-4F5E-92DB-A7601C725432}"/>
    <dgm:cxn modelId="{3AB9FE42-31AB-4847-85BB-44A87D862B3C}" type="presOf" srcId="{004D6E00-9644-4E34-902F-ABEE7E45AC89}" destId="{C87AF2BA-E407-434A-8977-ACCB7A44D1C3}" srcOrd="0" destOrd="1" presId="urn:microsoft.com/office/officeart/2005/8/layout/hProcess7"/>
    <dgm:cxn modelId="{03CB3563-B178-4A61-B322-57B38BDE0DC4}" srcId="{C2434113-62E3-4822-A6EC-4DFEEF9EB2BF}" destId="{2EF24F9F-3AEF-469C-8DAD-EC6E89CDAC96}" srcOrd="0" destOrd="0" parTransId="{8E4AD2E6-76E5-410F-B64C-905907C6C33E}" sibTransId="{7EAC44DD-58F6-41C1-B2BF-644C3FB37378}"/>
    <dgm:cxn modelId="{2788AB65-0F1F-4349-8409-C0CD5134720A}" srcId="{754F2030-535F-4573-BEBD-2C6487A89AC7}" destId="{08C757ED-CAEE-4EE1-A79C-3ADD6BB3D3EC}" srcOrd="0" destOrd="0" parTransId="{06E2505A-DFB5-42EE-AF7E-FFC13B15480E}" sibTransId="{A9898631-148A-4496-A63D-509BA79AD0CD}"/>
    <dgm:cxn modelId="{D2AF4467-F5D8-48E2-A90A-44A4D9FE310B}" srcId="{57D17458-A3BF-4854-95AA-BDB3F8B5D0F0}" destId="{004D6E00-9644-4E34-902F-ABEE7E45AC89}" srcOrd="1" destOrd="0" parTransId="{6A8E5FCF-5871-4B1F-8761-6F7DECD8E13B}" sibTransId="{697C7E4A-4637-400A-854A-5989F6945800}"/>
    <dgm:cxn modelId="{DF9E0F68-F977-4F47-8D33-0ACAA0C05AB3}" type="presOf" srcId="{6E53396B-6299-46D6-9454-8B2D038F5F44}" destId="{7542B30E-F5D2-45A7-BA0F-BF46A2CFF396}" srcOrd="0" destOrd="2" presId="urn:microsoft.com/office/officeart/2005/8/layout/hProcess7"/>
    <dgm:cxn modelId="{93725B69-5572-459F-931F-B33A940AB098}" srcId="{B97230EC-76AF-40A4-90D0-51ABA29A471D}" destId="{F570C917-0740-469E-B2B2-6C70A4B0E7E3}" srcOrd="0" destOrd="0" parTransId="{6A3DFEEB-229B-4EF6-ABC2-EFCDC7445249}" sibTransId="{78FF982C-7F47-42F8-99BF-034BB5FC93BD}"/>
    <dgm:cxn modelId="{A867516F-55D4-442D-90C9-118E675C5A63}" type="presOf" srcId="{E7F72940-E395-4594-8058-9952C3C20D58}" destId="{59CFA8B9-A4B8-4F46-810E-A21F96B97BFC}" srcOrd="0" destOrd="5" presId="urn:microsoft.com/office/officeart/2005/8/layout/hProcess7"/>
    <dgm:cxn modelId="{B923B051-95E9-481D-A34A-B213FD930AD9}" srcId="{69BFADCF-A3C1-4F57-83FB-DA06B7472431}" destId="{7BB69908-8F26-4F4D-B7B2-155DF9B7B95E}" srcOrd="0" destOrd="0" parTransId="{C7AF05CF-E024-4FD2-83BF-10C5848E6FA1}" sibTransId="{9CC6FED2-BCB0-4573-973B-9D9D061BE652}"/>
    <dgm:cxn modelId="{BEDFED51-A11D-406D-B9D3-B2402D16692B}" srcId="{8C2BE1A6-5F07-4BF3-843B-78EFC1A31AC6}" destId="{BB507D15-B3D5-4480-81F5-BCB61E6AE006}" srcOrd="0" destOrd="0" parTransId="{734D4461-0508-40CC-A21E-E61CE6260643}" sibTransId="{D6E86B37-A716-4A6F-A958-131CD2F9F4B4}"/>
    <dgm:cxn modelId="{1FF66352-83BF-46AC-847A-995C943A0F80}" srcId="{282EAB3D-A39E-44C6-9CA6-AECDFB9030E8}" destId="{98D8224F-21DF-457C-AA05-E0F7B6E2C9E4}" srcOrd="0" destOrd="0" parTransId="{712FC064-AE0F-48D0-A87F-2EC982EC1B8F}" sibTransId="{C40D0A08-CA67-4DE6-9EEC-524E2388B41D}"/>
    <dgm:cxn modelId="{276CC472-612D-4539-B4B0-B74C68B2B7B6}" type="presOf" srcId="{8C2BE1A6-5F07-4BF3-843B-78EFC1A31AC6}" destId="{59CFA8B9-A4B8-4F46-810E-A21F96B97BFC}" srcOrd="0" destOrd="3" presId="urn:microsoft.com/office/officeart/2005/8/layout/hProcess7"/>
    <dgm:cxn modelId="{FBAA8653-8CB1-4F7C-8A77-169089E0C7FE}" srcId="{32EA7592-9C58-4055-A85C-728BDDFE54D1}" destId="{C2434113-62E3-4822-A6EC-4DFEEF9EB2BF}" srcOrd="1" destOrd="0" parTransId="{B0BB3AF4-1BD5-40C9-BF1D-F8D80DE684C8}" sibTransId="{5DA72BE4-334F-4483-A5C4-D3CE7219E4F7}"/>
    <dgm:cxn modelId="{4C04CA53-9450-472C-833F-3FC3ED4697CF}" srcId="{57D17458-A3BF-4854-95AA-BDB3F8B5D0F0}" destId="{D21341D3-F2C8-471E-BB68-498D3A938956}" srcOrd="0" destOrd="0" parTransId="{332C0B56-95B1-4860-BA36-2D09B69AF978}" sibTransId="{EAFF6ADD-1998-4835-8426-9CB0C89674FE}"/>
    <dgm:cxn modelId="{D5E6DC73-5829-4BBC-B751-054EA000D425}" type="presOf" srcId="{57D17458-A3BF-4854-95AA-BDB3F8B5D0F0}" destId="{F2F013D2-1FC6-46CE-B3C3-9AE0C8A6F977}" srcOrd="1" destOrd="0" presId="urn:microsoft.com/office/officeart/2005/8/layout/hProcess7"/>
    <dgm:cxn modelId="{8382B774-E872-4E4A-A0BD-CA6C74EA11C5}" type="presOf" srcId="{BBEF1185-97EB-44F4-A52F-A6F8915F94EC}" destId="{7542B30E-F5D2-45A7-BA0F-BF46A2CFF396}" srcOrd="0" destOrd="4" presId="urn:microsoft.com/office/officeart/2005/8/layout/hProcess7"/>
    <dgm:cxn modelId="{26DAAB55-5A6D-4ED6-A56D-2A427B95AD88}" srcId="{5A3A8EE2-FF5D-4974-A3BD-ADB189853E1F}" destId="{7445AE2F-9F12-4A75-B15C-F445B0070903}" srcOrd="0" destOrd="0" parTransId="{B48815BE-57FC-4908-B444-BD4DC84A5964}" sibTransId="{53022C6D-95BC-46C8-A406-49D9E99B924F}"/>
    <dgm:cxn modelId="{7E79B259-1829-46ED-8601-5A225E69982E}" srcId="{57D17458-A3BF-4854-95AA-BDB3F8B5D0F0}" destId="{0449E361-E75F-45DE-9571-ACF48E8012A5}" srcOrd="5" destOrd="0" parTransId="{460037F4-F81E-4C1C-A0BD-9C89B02B2F9B}" sibTransId="{3AC97B49-9B36-47F8-9410-0AA3611B3D29}"/>
    <dgm:cxn modelId="{7677455A-2C27-40F5-A368-BC763E9CD16D}" srcId="{32EA7592-9C58-4055-A85C-728BDDFE54D1}" destId="{E7F72940-E395-4594-8058-9952C3C20D58}" srcOrd="3" destOrd="0" parTransId="{07545EBE-21F5-4098-8155-BD43AE98DF73}" sibTransId="{336D869C-AC1D-4220-92B4-0D3D2F410A8C}"/>
    <dgm:cxn modelId="{DEC1157C-56C7-4199-8FE9-89ACF26B3241}" srcId="{282EAB3D-A39E-44C6-9CA6-AECDFB9030E8}" destId="{96249C5C-BB2C-444B-8ADF-B3FDD8C5FB62}" srcOrd="4" destOrd="0" parTransId="{326091B0-B844-46F1-9B1E-81B2D2B79FEB}" sibTransId="{01E1D7E5-EAB7-4ADE-A5B9-B01F3CAA96AE}"/>
    <dgm:cxn modelId="{FF46817C-CCB2-4962-B638-FB36C3BE87F1}" srcId="{0449E361-E75F-45DE-9571-ACF48E8012A5}" destId="{CBF69668-0279-4FDA-B5D6-9600FB0D40FF}" srcOrd="0" destOrd="0" parTransId="{9D488A23-5ACC-417C-AF7E-28ECE938D268}" sibTransId="{D5E8BB02-2BA1-476F-8B1C-B2CDB6B94ACF}"/>
    <dgm:cxn modelId="{AE9F6281-C76C-4B85-9EFD-0966E244F347}" srcId="{B97230EC-76AF-40A4-90D0-51ABA29A471D}" destId="{282EAB3D-A39E-44C6-9CA6-AECDFB9030E8}" srcOrd="2" destOrd="0" parTransId="{C860B94C-5411-4F74-820D-FCD8F80BFB51}" sibTransId="{EDB6089E-2394-4114-B84D-8F8BBF9E27FA}"/>
    <dgm:cxn modelId="{46DD2582-2502-494A-A1AB-CFEC63244CEB}" type="presOf" srcId="{0878AD63-7697-4CCB-9FA2-0CA2D75E5F14}" destId="{59CFA8B9-A4B8-4F46-810E-A21F96B97BFC}" srcOrd="0" destOrd="9" presId="urn:microsoft.com/office/officeart/2005/8/layout/hProcess7"/>
    <dgm:cxn modelId="{28A86D88-E468-463A-AC7D-D784C6ECC2E7}" srcId="{32EA7592-9C58-4055-A85C-728BDDFE54D1}" destId="{67234FDC-7645-404B-B228-5912CABEA73E}" srcOrd="0" destOrd="0" parTransId="{7F57DA9E-5C59-47ED-A819-A4245CC50812}" sibTransId="{CD8F8AF2-ADA2-4206-92C8-B5E0F85A3337}"/>
    <dgm:cxn modelId="{4140638B-24EC-487F-AB4C-593E5D955FF9}" type="presOf" srcId="{2EF24F9F-3AEF-469C-8DAD-EC6E89CDAC96}" destId="{59CFA8B9-A4B8-4F46-810E-A21F96B97BFC}" srcOrd="0" destOrd="2" presId="urn:microsoft.com/office/officeart/2005/8/layout/hProcess7"/>
    <dgm:cxn modelId="{99E21B8C-6B05-46B1-AC6A-704F586983A5}" srcId="{9E35ABC2-418E-43AF-B416-4CEFD8331E75}" destId="{82F30848-0C52-48D1-BB19-23A6FAF8208A}" srcOrd="0" destOrd="0" parTransId="{650AD4EA-81CA-47A4-AD5A-F345547641FB}" sibTransId="{18D7D448-3618-404F-A1E9-6C84FA686E38}"/>
    <dgm:cxn modelId="{77379E97-6847-4F93-91FD-BAF01C0D79DA}" type="presOf" srcId="{82F30848-0C52-48D1-BB19-23A6FAF8208A}" destId="{7542B30E-F5D2-45A7-BA0F-BF46A2CFF396}" srcOrd="0" destOrd="1" presId="urn:microsoft.com/office/officeart/2005/8/layout/hProcess7"/>
    <dgm:cxn modelId="{18705F98-3A73-4F43-9DE6-FEAE65EB5161}" srcId="{282EAB3D-A39E-44C6-9CA6-AECDFB9030E8}" destId="{5A3A8EE2-FF5D-4974-A3BD-ADB189853E1F}" srcOrd="2" destOrd="0" parTransId="{ECACEF30-0BB6-430A-A8AB-D388BE56E40E}" sibTransId="{BF8E1B37-ED56-401A-B967-D48CBDB00390}"/>
    <dgm:cxn modelId="{FBA93C9F-770B-40AF-B4F2-535D98E91111}" type="presOf" srcId="{08C757ED-CAEE-4EE1-A79C-3ADD6BB3D3EC}" destId="{59CFA8B9-A4B8-4F46-810E-A21F96B97BFC}" srcOrd="0" destOrd="8" presId="urn:microsoft.com/office/officeart/2005/8/layout/hProcess7"/>
    <dgm:cxn modelId="{7287EFA3-F38D-48D9-BBF1-30A7BAB49192}" srcId="{96249C5C-BB2C-444B-8ADF-B3FDD8C5FB62}" destId="{9597094B-09CA-40A5-83E6-D6307CBC3842}" srcOrd="0" destOrd="0" parTransId="{A32F0BEA-FE96-4C05-8ECA-8EC921F9070B}" sibTransId="{C803685B-D117-45E7-8801-DE49686D1BC5}"/>
    <dgm:cxn modelId="{575F14A6-5CC8-4BD2-B663-F6C08178E400}" type="presOf" srcId="{9597094B-09CA-40A5-83E6-D6307CBC3842}" destId="{933A5C98-5AA2-4BAA-8801-80AFA3925F43}" srcOrd="0" destOrd="8" presId="urn:microsoft.com/office/officeart/2005/8/layout/hProcess7"/>
    <dgm:cxn modelId="{B30392AF-87C2-41AC-B699-61DDFF3010EF}" srcId="{57D17458-A3BF-4854-95AA-BDB3F8B5D0F0}" destId="{23E0BB0D-581B-4513-856B-629F1B23E974}" srcOrd="4" destOrd="0" parTransId="{2786A242-AA08-4A65-8E29-E9566E61D924}" sibTransId="{5A1A50B8-6A12-4C2C-9830-2BB293604E9C}"/>
    <dgm:cxn modelId="{3EFF8DB2-7D13-4A7E-98FF-D89F588D9147}" srcId="{282EAB3D-A39E-44C6-9CA6-AECDFB9030E8}" destId="{CD840054-C59E-43FE-BE67-6BEC3710A067}" srcOrd="1" destOrd="0" parTransId="{337ED427-CE59-43F4-99D5-AD21E0C452A3}" sibTransId="{C29C565A-4D01-44FD-A39D-73E25A3A0BFD}"/>
    <dgm:cxn modelId="{34DFA1B5-07A4-4B25-8CA7-F38BFDD04436}" type="presOf" srcId="{754F2030-535F-4573-BEBD-2C6487A89AC7}" destId="{59CFA8B9-A4B8-4F46-810E-A21F96B97BFC}" srcOrd="0" destOrd="7" presId="urn:microsoft.com/office/officeart/2005/8/layout/hProcess7"/>
    <dgm:cxn modelId="{F6D906BC-AB88-4795-A50B-0B73EBFD010A}" srcId="{32EA7592-9C58-4055-A85C-728BDDFE54D1}" destId="{8C2BE1A6-5F07-4BF3-843B-78EFC1A31AC6}" srcOrd="2" destOrd="0" parTransId="{DC50D7C0-353D-4528-A5EB-FFFF35B7CABC}" sibTransId="{86CA2138-E1F6-45BB-B3E6-64F502BAFFAD}"/>
    <dgm:cxn modelId="{F493BFBC-B02C-4730-B88C-CD43A8541203}" type="presOf" srcId="{5A3A8EE2-FF5D-4974-A3BD-ADB189853E1F}" destId="{933A5C98-5AA2-4BAA-8801-80AFA3925F43}" srcOrd="0" destOrd="3" presId="urn:microsoft.com/office/officeart/2005/8/layout/hProcess7"/>
    <dgm:cxn modelId="{EA4889BD-3B4E-4EC2-8E60-C782E02F7EE0}" type="presOf" srcId="{0449E361-E75F-45DE-9571-ACF48E8012A5}" destId="{C87AF2BA-E407-434A-8977-ACCB7A44D1C3}" srcOrd="0" destOrd="8" presId="urn:microsoft.com/office/officeart/2005/8/layout/hProcess7"/>
    <dgm:cxn modelId="{58881EC0-F19A-4F21-8329-77D96C59D945}" type="presOf" srcId="{C2866B30-53EE-4486-8F8D-886D9D64FA8E}" destId="{59CFA8B9-A4B8-4F46-810E-A21F96B97BFC}" srcOrd="0" destOrd="6" presId="urn:microsoft.com/office/officeart/2005/8/layout/hProcess7"/>
    <dgm:cxn modelId="{6AB79DC6-7119-4C51-A856-CD4BAEC4DA41}" type="presOf" srcId="{7BB69908-8F26-4F4D-B7B2-155DF9B7B95E}" destId="{C87AF2BA-E407-434A-8977-ACCB7A44D1C3}" srcOrd="0" destOrd="5" presId="urn:microsoft.com/office/officeart/2005/8/layout/hProcess7"/>
    <dgm:cxn modelId="{F2C740C7-DAE5-49C6-A0D9-60C2ADAF954A}" type="presOf" srcId="{F570C917-0740-469E-B2B2-6C70A4B0E7E3}" destId="{DDAEFAB7-5BB9-4DBA-B2E7-507DC88B1D8C}" srcOrd="1" destOrd="0" presId="urn:microsoft.com/office/officeart/2005/8/layout/hProcess7"/>
    <dgm:cxn modelId="{52F5B9C7-FE4A-4F87-9AFB-8B7E1DB3A90F}" srcId="{B97230EC-76AF-40A4-90D0-51ABA29A471D}" destId="{57D17458-A3BF-4854-95AA-BDB3F8B5D0F0}" srcOrd="1" destOrd="0" parTransId="{8CE1832C-1CC7-4F42-B79F-0370488212E2}" sibTransId="{598F5C18-7AC5-4897-833B-BC2A73520D3C}"/>
    <dgm:cxn modelId="{3BED0FC8-6C5E-4026-BD46-B5AB4B908406}" type="presOf" srcId="{23E0BB0D-581B-4513-856B-629F1B23E974}" destId="{C87AF2BA-E407-434A-8977-ACCB7A44D1C3}" srcOrd="0" destOrd="6" presId="urn:microsoft.com/office/officeart/2005/8/layout/hProcess7"/>
    <dgm:cxn modelId="{D9F209D1-F0C4-4266-8A1A-BE6856231494}" srcId="{6E53396B-6299-46D6-9454-8B2D038F5F44}" destId="{958CE8D8-6888-429F-84BC-EAE215BBA37E}" srcOrd="0" destOrd="0" parTransId="{87158187-EEF9-4480-A9AB-0092CA7D4978}" sibTransId="{453B24E3-CB56-4188-84D9-9A1B526C8D3A}"/>
    <dgm:cxn modelId="{32D48DD3-3244-4C1D-B302-01A7AED3D57B}" srcId="{B97230EC-76AF-40A4-90D0-51ABA29A471D}" destId="{32EA7592-9C58-4055-A85C-728BDDFE54D1}" srcOrd="3" destOrd="0" parTransId="{FBBAC53D-CD84-49C3-89C9-5AB28454B148}" sibTransId="{ABF01586-3351-43C9-B222-764375C75674}"/>
    <dgm:cxn modelId="{225F7CD4-3B25-4674-90D2-993BC7E72CC9}" srcId="{57D17458-A3BF-4854-95AA-BDB3F8B5D0F0}" destId="{460AF67B-26A2-43CD-AC46-92521EEAEC76}" srcOrd="2" destOrd="0" parTransId="{D43DC268-D348-40C1-A3FC-01A5CDA6F884}" sibTransId="{65136B77-5C1A-49A5-967D-A2B5D5107766}"/>
    <dgm:cxn modelId="{58A20ADD-7541-4C01-90C1-D411CEB4C096}" srcId="{CD840054-C59E-43FE-BE67-6BEC3710A067}" destId="{762AD085-C5CE-4F64-AEBA-F90F92481A5C}" srcOrd="0" destOrd="0" parTransId="{AB98AF57-BB73-4D63-A5B9-82F6C2E722AD}" sibTransId="{C00750D1-7150-441D-8403-F8D506E6CB0B}"/>
    <dgm:cxn modelId="{C9D76ADE-ACFF-40D3-AB76-A723E8F207D9}" srcId="{F570C917-0740-469E-B2B2-6C70A4B0E7E3}" destId="{6E53396B-6299-46D6-9454-8B2D038F5F44}" srcOrd="1" destOrd="0" parTransId="{21F48267-94FB-4A53-A2EC-F357F7710F3C}" sibTransId="{B4E2897F-78E7-4D96-A054-B0FCB025A108}"/>
    <dgm:cxn modelId="{97314EE1-BB95-470E-8763-1065DA4ADD39}" type="presOf" srcId="{282EAB3D-A39E-44C6-9CA6-AECDFB9030E8}" destId="{A0A43968-6C68-40D2-B365-DEA530895DB4}" srcOrd="1" destOrd="0" presId="urn:microsoft.com/office/officeart/2005/8/layout/hProcess7"/>
    <dgm:cxn modelId="{AB8045E3-7D1D-4CB8-BF0C-D38BBFC41F6F}" srcId="{32EA7592-9C58-4055-A85C-728BDDFE54D1}" destId="{754F2030-535F-4573-BEBD-2C6487A89AC7}" srcOrd="4" destOrd="0" parTransId="{D7E2A60B-86A5-4892-B6A6-6994C0A8181C}" sibTransId="{EFC757DF-6066-4C15-9355-AFCA0FA7B692}"/>
    <dgm:cxn modelId="{8F0C8AE3-23E7-4665-8745-13F30887F8AA}" type="presOf" srcId="{FA5F5208-A7FA-4D8F-8F6B-F3D88CA3B8C5}" destId="{933A5C98-5AA2-4BAA-8801-80AFA3925F43}" srcOrd="0" destOrd="6" presId="urn:microsoft.com/office/officeart/2005/8/layout/hProcess7"/>
    <dgm:cxn modelId="{008C5EEC-F485-4C42-9BF0-E388F35BE402}" srcId="{282EAB3D-A39E-44C6-9CA6-AECDFB9030E8}" destId="{0E61819E-B136-4C9E-8839-7757D48D1AC9}" srcOrd="3" destOrd="0" parTransId="{D8EC8BD4-BF0A-42B0-9A1F-E330229E2164}" sibTransId="{8B5676E7-9473-49FD-9C40-ED3AD3DA1F79}"/>
    <dgm:cxn modelId="{C32558F5-F23E-4E3B-A629-3BE334777B9A}" type="presOf" srcId="{32EA7592-9C58-4055-A85C-728BDDFE54D1}" destId="{A7C7BA1A-2072-4851-84B3-F9FC7A388A6C}" srcOrd="1" destOrd="0" presId="urn:microsoft.com/office/officeart/2005/8/layout/hProcess7"/>
    <dgm:cxn modelId="{264FE4FC-6BE3-48C7-AB5B-90785479EED5}" type="presOf" srcId="{CBF69668-0279-4FDA-B5D6-9600FB0D40FF}" destId="{C87AF2BA-E407-434A-8977-ACCB7A44D1C3}" srcOrd="0" destOrd="9" presId="urn:microsoft.com/office/officeart/2005/8/layout/hProcess7"/>
    <dgm:cxn modelId="{561E6BFD-7C00-4692-B173-2291944A940F}" type="presOf" srcId="{D21341D3-F2C8-471E-BB68-498D3A938956}" destId="{C87AF2BA-E407-434A-8977-ACCB7A44D1C3}" srcOrd="0" destOrd="0" presId="urn:microsoft.com/office/officeart/2005/8/layout/hProcess7"/>
    <dgm:cxn modelId="{883C23FE-A1D7-4AAF-A444-6BBD0C9C1D7E}" type="presOf" srcId="{F2B23330-0421-4419-9DA0-908EC1EB1513}" destId="{C87AF2BA-E407-434A-8977-ACCB7A44D1C3}" srcOrd="0" destOrd="7" presId="urn:microsoft.com/office/officeart/2005/8/layout/hProcess7"/>
    <dgm:cxn modelId="{FE4993FF-F50E-420C-B0D2-E5D528D661AC}" type="presOf" srcId="{69BFADCF-A3C1-4F57-83FB-DA06B7472431}" destId="{C87AF2BA-E407-434A-8977-ACCB7A44D1C3}" srcOrd="0" destOrd="4" presId="urn:microsoft.com/office/officeart/2005/8/layout/hProcess7"/>
    <dgm:cxn modelId="{2C8EB0FF-5732-4F0D-ACA3-7DB49AC88329}" type="presOf" srcId="{9E35ABC2-418E-43AF-B416-4CEFD8331E75}" destId="{7542B30E-F5D2-45A7-BA0F-BF46A2CFF396}" srcOrd="0" destOrd="0" presId="urn:microsoft.com/office/officeart/2005/8/layout/hProcess7"/>
    <dgm:cxn modelId="{D9B9F4FF-CFE9-4F07-A648-2AAFF4C9A14B}" srcId="{0E61819E-B136-4C9E-8839-7757D48D1AC9}" destId="{FA5F5208-A7FA-4D8F-8F6B-F3D88CA3B8C5}" srcOrd="0" destOrd="0" parTransId="{058F6A0E-1EA7-4783-A240-C1F701421C78}" sibTransId="{01371D70-4DC2-444C-A271-25228E35722A}"/>
    <dgm:cxn modelId="{25B1F171-92C5-4F00-A1C0-306ACFD7CB70}" type="presParOf" srcId="{056BCFAE-8505-418E-B872-E636E52FD1C9}" destId="{88A0FD4E-1AFE-4BDC-83F1-1CDF46A54893}" srcOrd="0" destOrd="0" presId="urn:microsoft.com/office/officeart/2005/8/layout/hProcess7"/>
    <dgm:cxn modelId="{7905D006-52EF-4956-91EA-8BE5E2F87D6A}" type="presParOf" srcId="{88A0FD4E-1AFE-4BDC-83F1-1CDF46A54893}" destId="{E785BE5E-F8FC-4C47-8548-B3CE9B2FBF76}" srcOrd="0" destOrd="0" presId="urn:microsoft.com/office/officeart/2005/8/layout/hProcess7"/>
    <dgm:cxn modelId="{DCC2C7A9-063C-4690-99C4-BA92F4844951}" type="presParOf" srcId="{88A0FD4E-1AFE-4BDC-83F1-1CDF46A54893}" destId="{DDAEFAB7-5BB9-4DBA-B2E7-507DC88B1D8C}" srcOrd="1" destOrd="0" presId="urn:microsoft.com/office/officeart/2005/8/layout/hProcess7"/>
    <dgm:cxn modelId="{83B92B5D-4EFB-4249-92F0-6BBE9937408F}" type="presParOf" srcId="{88A0FD4E-1AFE-4BDC-83F1-1CDF46A54893}" destId="{7542B30E-F5D2-45A7-BA0F-BF46A2CFF396}" srcOrd="2" destOrd="0" presId="urn:microsoft.com/office/officeart/2005/8/layout/hProcess7"/>
    <dgm:cxn modelId="{23B134FC-CE59-42EA-B243-EA91C4EB53FD}" type="presParOf" srcId="{056BCFAE-8505-418E-B872-E636E52FD1C9}" destId="{99BC43A7-15A3-42C9-8A83-B1BCC3A4BA71}" srcOrd="1" destOrd="0" presId="urn:microsoft.com/office/officeart/2005/8/layout/hProcess7"/>
    <dgm:cxn modelId="{15A67D88-D407-4C31-BF3E-D7B49A948115}" type="presParOf" srcId="{056BCFAE-8505-418E-B872-E636E52FD1C9}" destId="{E4291E27-F973-423F-B57A-42C76FA09300}" srcOrd="2" destOrd="0" presId="urn:microsoft.com/office/officeart/2005/8/layout/hProcess7"/>
    <dgm:cxn modelId="{E4D3BD24-F76D-494D-85F4-C1EC36E82372}" type="presParOf" srcId="{E4291E27-F973-423F-B57A-42C76FA09300}" destId="{9492A9F8-5D7D-44AE-BFB3-72BBACDCD8F9}" srcOrd="0" destOrd="0" presId="urn:microsoft.com/office/officeart/2005/8/layout/hProcess7"/>
    <dgm:cxn modelId="{A2F4FF06-7C6C-4072-8558-FA3F7E17A447}" type="presParOf" srcId="{E4291E27-F973-423F-B57A-42C76FA09300}" destId="{141FD0C0-A3C1-44E6-8DAD-73FC8B2E4740}" srcOrd="1" destOrd="0" presId="urn:microsoft.com/office/officeart/2005/8/layout/hProcess7"/>
    <dgm:cxn modelId="{FA4C7555-5184-4E9E-8EBE-603EBB481395}" type="presParOf" srcId="{E4291E27-F973-423F-B57A-42C76FA09300}" destId="{425D2D6A-73C2-4CBD-9078-2B7A17DC1898}" srcOrd="2" destOrd="0" presId="urn:microsoft.com/office/officeart/2005/8/layout/hProcess7"/>
    <dgm:cxn modelId="{0919549D-5AD1-446D-AA22-7136C5966A51}" type="presParOf" srcId="{056BCFAE-8505-418E-B872-E636E52FD1C9}" destId="{AF672E6B-7FEA-4827-AC5C-DB60671F9604}" srcOrd="3" destOrd="0" presId="urn:microsoft.com/office/officeart/2005/8/layout/hProcess7"/>
    <dgm:cxn modelId="{34F01893-7291-40F9-AB8D-400B4815D341}" type="presParOf" srcId="{056BCFAE-8505-418E-B872-E636E52FD1C9}" destId="{EBD2D9FC-6753-4936-A463-C149D8E3C083}" srcOrd="4" destOrd="0" presId="urn:microsoft.com/office/officeart/2005/8/layout/hProcess7"/>
    <dgm:cxn modelId="{4D296C4B-0A84-46D0-9DBE-D3A4F1D05885}" type="presParOf" srcId="{EBD2D9FC-6753-4936-A463-C149D8E3C083}" destId="{C1FB58FC-8AA0-49F6-96A1-46949D2C3848}" srcOrd="0" destOrd="0" presId="urn:microsoft.com/office/officeart/2005/8/layout/hProcess7"/>
    <dgm:cxn modelId="{39EE4BE6-ED07-4BD3-BB5F-8860C3D274E2}" type="presParOf" srcId="{EBD2D9FC-6753-4936-A463-C149D8E3C083}" destId="{F2F013D2-1FC6-46CE-B3C3-9AE0C8A6F977}" srcOrd="1" destOrd="0" presId="urn:microsoft.com/office/officeart/2005/8/layout/hProcess7"/>
    <dgm:cxn modelId="{887E8C2C-39AF-4296-8279-0EE3B8A91AEB}" type="presParOf" srcId="{EBD2D9FC-6753-4936-A463-C149D8E3C083}" destId="{C87AF2BA-E407-434A-8977-ACCB7A44D1C3}" srcOrd="2" destOrd="0" presId="urn:microsoft.com/office/officeart/2005/8/layout/hProcess7"/>
    <dgm:cxn modelId="{FA1D2CBD-66BF-4FC9-8196-A415F1C4E267}" type="presParOf" srcId="{056BCFAE-8505-418E-B872-E636E52FD1C9}" destId="{653A9596-3594-4167-922B-63DD6555A112}" srcOrd="5" destOrd="0" presId="urn:microsoft.com/office/officeart/2005/8/layout/hProcess7"/>
    <dgm:cxn modelId="{F0D1F9BC-019F-441A-BBB6-A24A8AEB77FD}" type="presParOf" srcId="{056BCFAE-8505-418E-B872-E636E52FD1C9}" destId="{280AD421-E530-4A0E-B24B-36FA786DB8A1}" srcOrd="6" destOrd="0" presId="urn:microsoft.com/office/officeart/2005/8/layout/hProcess7"/>
    <dgm:cxn modelId="{F41C8D1A-C09C-4682-94F2-E086DE9B27D1}" type="presParOf" srcId="{280AD421-E530-4A0E-B24B-36FA786DB8A1}" destId="{D9B564EE-BAA5-43B4-AA00-CF15EEEACCB5}" srcOrd="0" destOrd="0" presId="urn:microsoft.com/office/officeart/2005/8/layout/hProcess7"/>
    <dgm:cxn modelId="{C77C1651-0C47-42B1-A9F8-7B805D5880B6}" type="presParOf" srcId="{280AD421-E530-4A0E-B24B-36FA786DB8A1}" destId="{CDF5994A-0780-4B48-A241-D51FF4A24B5E}" srcOrd="1" destOrd="0" presId="urn:microsoft.com/office/officeart/2005/8/layout/hProcess7"/>
    <dgm:cxn modelId="{1C2F8D55-F0FB-46FA-9AE5-F62FFA7B5FA8}" type="presParOf" srcId="{280AD421-E530-4A0E-B24B-36FA786DB8A1}" destId="{043E0528-58D6-4DB4-97A0-E0A6C744E650}" srcOrd="2" destOrd="0" presId="urn:microsoft.com/office/officeart/2005/8/layout/hProcess7"/>
    <dgm:cxn modelId="{3A6B113F-80DD-498F-9804-CDE50B2D2968}" type="presParOf" srcId="{056BCFAE-8505-418E-B872-E636E52FD1C9}" destId="{E976816B-9C8F-4D42-8CAA-D8EE8A8D6691}" srcOrd="7" destOrd="0" presId="urn:microsoft.com/office/officeart/2005/8/layout/hProcess7"/>
    <dgm:cxn modelId="{FF33B6A3-B03F-4B43-9B51-20B31881A304}" type="presParOf" srcId="{056BCFAE-8505-418E-B872-E636E52FD1C9}" destId="{159685B1-010F-4B70-9A06-E019B346D326}" srcOrd="8" destOrd="0" presId="urn:microsoft.com/office/officeart/2005/8/layout/hProcess7"/>
    <dgm:cxn modelId="{BC6FE123-6E0E-4597-A8D2-C92286A47C45}" type="presParOf" srcId="{159685B1-010F-4B70-9A06-E019B346D326}" destId="{BC280075-3BEF-4ED7-9C33-FFE138131379}" srcOrd="0" destOrd="0" presId="urn:microsoft.com/office/officeart/2005/8/layout/hProcess7"/>
    <dgm:cxn modelId="{AF5D948F-DAAC-4E4D-A4A5-1F42FA552D6B}" type="presParOf" srcId="{159685B1-010F-4B70-9A06-E019B346D326}" destId="{A0A43968-6C68-40D2-B365-DEA530895DB4}" srcOrd="1" destOrd="0" presId="urn:microsoft.com/office/officeart/2005/8/layout/hProcess7"/>
    <dgm:cxn modelId="{EFE554C7-964A-48E7-A17E-3E6D935904BC}" type="presParOf" srcId="{159685B1-010F-4B70-9A06-E019B346D326}" destId="{933A5C98-5AA2-4BAA-8801-80AFA3925F43}" srcOrd="2" destOrd="0" presId="urn:microsoft.com/office/officeart/2005/8/layout/hProcess7"/>
    <dgm:cxn modelId="{97EFCB8F-4792-4C62-8DC8-19EF44562147}" type="presParOf" srcId="{056BCFAE-8505-418E-B872-E636E52FD1C9}" destId="{4ED910E8-5CED-421F-A257-9CA048329A38}" srcOrd="9" destOrd="0" presId="urn:microsoft.com/office/officeart/2005/8/layout/hProcess7"/>
    <dgm:cxn modelId="{D966AB45-DC9D-4570-A2E3-47D6F823C417}" type="presParOf" srcId="{056BCFAE-8505-418E-B872-E636E52FD1C9}" destId="{40EAA21A-59BE-456D-8B66-5696F70CA4DE}" srcOrd="10" destOrd="0" presId="urn:microsoft.com/office/officeart/2005/8/layout/hProcess7"/>
    <dgm:cxn modelId="{DB0919A1-8BCA-4F7B-89A1-8C5101CB43B9}" type="presParOf" srcId="{40EAA21A-59BE-456D-8B66-5696F70CA4DE}" destId="{9A6DA89B-E607-4E56-9F5C-FE5FA0A1E6CB}" srcOrd="0" destOrd="0" presId="urn:microsoft.com/office/officeart/2005/8/layout/hProcess7"/>
    <dgm:cxn modelId="{AE4CE44E-E6F5-4B84-913B-7EE7D4F18CBE}" type="presParOf" srcId="{40EAA21A-59BE-456D-8B66-5696F70CA4DE}" destId="{F1CE908C-6F79-4953-9BBA-65A0BF1A7A34}" srcOrd="1" destOrd="0" presId="urn:microsoft.com/office/officeart/2005/8/layout/hProcess7"/>
    <dgm:cxn modelId="{CA3BFA90-66CF-4678-9030-0ED7F7CC3582}" type="presParOf" srcId="{40EAA21A-59BE-456D-8B66-5696F70CA4DE}" destId="{35CA88EE-AF05-4EBC-97E0-56A7A493FD81}" srcOrd="2" destOrd="0" presId="urn:microsoft.com/office/officeart/2005/8/layout/hProcess7"/>
    <dgm:cxn modelId="{54E3BBEC-BFD2-4D78-834E-EC7B4459C2A6}" type="presParOf" srcId="{056BCFAE-8505-418E-B872-E636E52FD1C9}" destId="{1034AF17-2773-49C1-A990-F9D5CBBA222C}" srcOrd="11" destOrd="0" presId="urn:microsoft.com/office/officeart/2005/8/layout/hProcess7"/>
    <dgm:cxn modelId="{54631D96-23AC-4554-AA28-ABE8BFA29814}" type="presParOf" srcId="{056BCFAE-8505-418E-B872-E636E52FD1C9}" destId="{4294305E-56AE-41DC-B6DF-AF32E4005F74}" srcOrd="12" destOrd="0" presId="urn:microsoft.com/office/officeart/2005/8/layout/hProcess7"/>
    <dgm:cxn modelId="{E52660FC-9584-47C9-BF85-0E171E11455F}" type="presParOf" srcId="{4294305E-56AE-41DC-B6DF-AF32E4005F74}" destId="{ABD955E2-C8D1-4241-9D5D-8ACFE29FA791}" srcOrd="0" destOrd="0" presId="urn:microsoft.com/office/officeart/2005/8/layout/hProcess7"/>
    <dgm:cxn modelId="{3FC6F431-7CB9-4DA5-97EF-841AD5222609}" type="presParOf" srcId="{4294305E-56AE-41DC-B6DF-AF32E4005F74}" destId="{A7C7BA1A-2072-4851-84B3-F9FC7A388A6C}" srcOrd="1" destOrd="0" presId="urn:microsoft.com/office/officeart/2005/8/layout/hProcess7"/>
    <dgm:cxn modelId="{6E80370C-EFB6-4D34-8EE9-5DB1D8B96E2B}" type="presParOf" srcId="{4294305E-56AE-41DC-B6DF-AF32E4005F74}" destId="{59CFA8B9-A4B8-4F46-810E-A21F96B97BF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34C7F5-A62B-4F40-A6A4-E259F6CAE9A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A58A6A8-6597-4129-B178-611AB4BAECFD}">
      <dgm:prSet phldrT="[Text]" phldr="0" custT="1"/>
      <dgm:spPr>
        <a:solidFill>
          <a:srgbClr val="EEEDE9"/>
        </a:solidFill>
        <a:ln w="19050">
          <a:solidFill>
            <a:srgbClr val="FF3621"/>
          </a:solidFill>
        </a:ln>
      </dgm:spPr>
      <dgm:t>
        <a:bodyPr/>
        <a:lstStyle/>
        <a:p>
          <a:r>
            <a:rPr lang="en-IN" sz="1700" b="0">
              <a:latin typeface="DM Sans" pitchFamily="2" charset="0"/>
            </a:rPr>
            <a:t>Autonomous Lakehouse Migration Kit</a:t>
          </a:r>
        </a:p>
      </dgm:t>
    </dgm:pt>
    <dgm:pt modelId="{21551B6D-961C-43CC-A87A-74AD70119F93}" type="parTrans" cxnId="{B4C3D702-0E2A-48E3-A684-CCB31FF6812C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3A429FB9-428E-45F1-9A20-80A211B6E6DD}" type="sibTrans" cxnId="{B4C3D702-0E2A-48E3-A684-CCB31FF6812C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65A8F7F1-8987-4BB4-8625-42388280A19D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200" b="0">
              <a:solidFill>
                <a:srgbClr val="EEEDE9"/>
              </a:solidFill>
              <a:latin typeface="DM Sans" pitchFamily="2" charset="0"/>
            </a:rPr>
            <a:t>Automated Discovery &amp; Profiling</a:t>
          </a:r>
        </a:p>
      </dgm:t>
    </dgm:pt>
    <dgm:pt modelId="{C5481362-652C-4A6F-B6D5-D9C419934142}" type="parTrans" cxnId="{C55B84B0-58C8-49B9-B304-F03B119F46E4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D88EB0C0-CDA9-48E7-8593-8832950A5447}" type="sibTrans" cxnId="{C55B84B0-58C8-49B9-B304-F03B119F46E4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855EAEED-CDBD-48F7-A14C-8AB6C4760DA2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200" b="0">
              <a:solidFill>
                <a:srgbClr val="EEEDE9"/>
              </a:solidFill>
              <a:latin typeface="DM Sans" pitchFamily="2" charset="0"/>
            </a:rPr>
            <a:t>ETL Analyzer and Conversion Tools</a:t>
          </a:r>
        </a:p>
      </dgm:t>
    </dgm:pt>
    <dgm:pt modelId="{ED976403-6FB4-41D8-AA68-C8716A069764}" type="parTrans" cxnId="{A83E6003-B9D2-4F95-A820-AC40885A4429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4FF6744C-7074-4A2D-9D0A-4B6C41350883}" type="sibTrans" cxnId="{A83E6003-B9D2-4F95-A820-AC40885A4429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DDE16D29-9470-417E-A046-7C8BC93266C0}">
      <dgm:prSet phldrT="[Text]" phldr="0" custT="1"/>
      <dgm:spPr>
        <a:solidFill>
          <a:srgbClr val="EEEDE9"/>
        </a:solidFill>
        <a:ln w="19050">
          <a:solidFill>
            <a:srgbClr val="FF3621"/>
          </a:solidFill>
        </a:ln>
      </dgm:spPr>
      <dgm:t>
        <a:bodyPr/>
        <a:lstStyle/>
        <a:p>
          <a:r>
            <a:rPr lang="en-IN" sz="1700" b="0">
              <a:latin typeface="DM Sans" pitchFamily="2" charset="0"/>
            </a:rPr>
            <a:t>Unity Catalog Quick Start Kit</a:t>
          </a:r>
        </a:p>
      </dgm:t>
    </dgm:pt>
    <dgm:pt modelId="{B6796AE6-0F26-4E32-BE37-6C68C8423520}" type="parTrans" cxnId="{FA375B9C-974B-4167-A27B-236A1043C6D3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D20F6C89-1F7E-4E90-9EA2-43AD9EC256CD}" type="sibTrans" cxnId="{FA375B9C-974B-4167-A27B-236A1043C6D3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C3DF8EB3-9C09-4434-97FF-9E06B6CDD60D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200" b="0">
              <a:solidFill>
                <a:srgbClr val="EEEDE9"/>
              </a:solidFill>
              <a:latin typeface="DM Sans" pitchFamily="2" charset="0"/>
            </a:rPr>
            <a:t>Pre-configured governance policies for 5 industries</a:t>
          </a:r>
        </a:p>
      </dgm:t>
    </dgm:pt>
    <dgm:pt modelId="{1C361AC4-D631-4F0B-B7E2-B2E7FC967536}" type="parTrans" cxnId="{B8AB0DA2-1533-4EBF-BDF1-348EE1750A2D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942DBAD9-D439-478E-B3B3-BF3B49F86308}" type="sibTrans" cxnId="{B8AB0DA2-1533-4EBF-BDF1-348EE1750A2D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1FC5E211-1715-4A23-9818-B81494910621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200" b="0">
              <a:solidFill>
                <a:srgbClr val="EEEDE9"/>
              </a:solidFill>
              <a:latin typeface="DM Sans" pitchFamily="2" charset="0"/>
            </a:rPr>
            <a:t>Role-based Access Templates for Personas</a:t>
          </a:r>
        </a:p>
      </dgm:t>
    </dgm:pt>
    <dgm:pt modelId="{35AC6205-E406-47A6-A758-57466A84AC7D}" type="parTrans" cxnId="{36D48733-2A13-4239-8E15-C50DD01C079E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CF40EAC8-E4AD-424D-A583-472A25049956}" type="sibTrans" cxnId="{36D48733-2A13-4239-8E15-C50DD01C079E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54F250CE-EAB3-4ADE-A9A2-AA6E48BF53F1}">
      <dgm:prSet phldrT="[Text]" phldr="0" custT="1"/>
      <dgm:spPr>
        <a:solidFill>
          <a:srgbClr val="EEEDE9"/>
        </a:solidFill>
        <a:ln w="19050">
          <a:solidFill>
            <a:srgbClr val="FF3621"/>
          </a:solidFill>
        </a:ln>
      </dgm:spPr>
      <dgm:t>
        <a:bodyPr/>
        <a:lstStyle/>
        <a:p>
          <a:r>
            <a:rPr lang="en-IN" sz="1700" b="0">
              <a:latin typeface="DM Sans" pitchFamily="2" charset="0"/>
            </a:rPr>
            <a:t>ML Platform Accelerators</a:t>
          </a:r>
        </a:p>
      </dgm:t>
    </dgm:pt>
    <dgm:pt modelId="{DA2FC7B1-E747-4A72-93E8-449ECCBEC5A3}" type="parTrans" cxnId="{58BCA59C-63D2-4A53-B906-187806CFAFE8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90C1BD7C-70ED-4629-B433-C4D8E9A406B4}" type="sibTrans" cxnId="{58BCA59C-63D2-4A53-B906-187806CFAFE8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B969226F-1372-4AAE-8574-21B38CF9DE9C}">
      <dgm:prSet phldrT="[Text]" phldr="0" custT="1"/>
      <dgm:spPr>
        <a:solidFill>
          <a:srgbClr val="0B202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>
              <a:latin typeface="DM Sans" pitchFamily="2" charset="0"/>
            </a:rPr>
            <a:t>End-to-end </a:t>
          </a:r>
          <a:r>
            <a:rPr lang="en-US" sz="1200" b="0" err="1">
              <a:latin typeface="DM Sans" pitchFamily="2" charset="0"/>
            </a:rPr>
            <a:t>MLOps</a:t>
          </a:r>
          <a:r>
            <a:rPr lang="en-US" sz="1200" b="0">
              <a:latin typeface="DM Sans" pitchFamily="2" charset="0"/>
            </a:rPr>
            <a:t> pipeline templates</a:t>
          </a:r>
          <a:endParaRPr lang="en-IN" sz="1200" b="0">
            <a:solidFill>
              <a:srgbClr val="EEEDE9"/>
            </a:solidFill>
            <a:latin typeface="DM Sans" pitchFamily="2" charset="0"/>
          </a:endParaRPr>
        </a:p>
      </dgm:t>
    </dgm:pt>
    <dgm:pt modelId="{BD6860B2-75ED-427F-AD5B-24B8ECCAB542}" type="parTrans" cxnId="{6AE36D4D-681F-4026-AB86-9B6FD9ADD2D4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4E2749CC-FBAE-4B3F-A954-A89BC466E8E0}" type="sibTrans" cxnId="{6AE36D4D-681F-4026-AB86-9B6FD9ADD2D4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B105F043-B2E2-4354-97CB-AB217B747858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US" sz="1200" b="0">
              <a:latin typeface="DM Sans" pitchFamily="2" charset="0"/>
            </a:rPr>
            <a:t>Model monitoring dashboards</a:t>
          </a:r>
          <a:endParaRPr lang="en-IN" sz="1200" b="0">
            <a:solidFill>
              <a:srgbClr val="EEEDE9"/>
            </a:solidFill>
            <a:latin typeface="DM Sans" pitchFamily="2" charset="0"/>
          </a:endParaRPr>
        </a:p>
      </dgm:t>
    </dgm:pt>
    <dgm:pt modelId="{081953F8-D251-42C7-9F1B-7D3A95D23929}" type="parTrans" cxnId="{2F8DA28D-6E26-4CA5-9C60-9CB42028716C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67EC63FD-133E-4C47-B930-4D375E5B20BA}" type="sibTrans" cxnId="{2F8DA28D-6E26-4CA5-9C60-9CB42028716C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3704AF1A-5084-40D5-9DE7-2CCB2CB55CEF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200" b="0">
              <a:solidFill>
                <a:srgbClr val="EEEDE9"/>
              </a:solidFill>
              <a:latin typeface="DM Sans" pitchFamily="2" charset="0"/>
            </a:rPr>
            <a:t>Migration Validation Workbench</a:t>
          </a:r>
        </a:p>
      </dgm:t>
    </dgm:pt>
    <dgm:pt modelId="{D9A4762D-B1C8-4773-9EB9-262DB1BCA1E2}" type="parTrans" cxnId="{E606E446-1B7F-4263-A68E-5825E427CAD2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833B7F96-0A4F-4F2B-864C-DAB2C14E9F09}" type="sibTrans" cxnId="{E606E446-1B7F-4263-A68E-5825E427CAD2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D8F558DD-DAE1-462F-97A3-17E0AB73C32B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200" b="0" dirty="0">
              <a:solidFill>
                <a:srgbClr val="EEEDE9"/>
              </a:solidFill>
              <a:latin typeface="DM Sans" pitchFamily="2" charset="0"/>
            </a:rPr>
            <a:t>Streaming Agent</a:t>
          </a:r>
        </a:p>
      </dgm:t>
    </dgm:pt>
    <dgm:pt modelId="{A0775A40-8330-44D4-A987-A44121FD941E}" type="parTrans" cxnId="{A7D51BBA-081A-4697-AA6F-5AE213B0FC09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ACD6138C-4130-426A-8303-2C60967DD3CB}" type="sibTrans" cxnId="{A7D51BBA-081A-4697-AA6F-5AE213B0FC09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78802D51-0A7E-4D68-8035-A4B15FB307CF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200" b="0">
              <a:solidFill>
                <a:srgbClr val="EEEDE9"/>
              </a:solidFill>
              <a:latin typeface="DM Sans" pitchFamily="2" charset="0"/>
            </a:rPr>
            <a:t>Automated Data Classification using ML</a:t>
          </a:r>
        </a:p>
      </dgm:t>
    </dgm:pt>
    <dgm:pt modelId="{85EA68C5-F12E-4B51-9A6B-17E9B223876A}" type="parTrans" cxnId="{6B06A711-BD73-49A1-8DFB-600F404F4F36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BADCCE22-12B3-49B7-A65D-3C53B6D2D00F}" type="sibTrans" cxnId="{6B06A711-BD73-49A1-8DFB-600F404F4F36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DAEF5D3A-82F9-42A6-BC25-2175DB7FA5CD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200" b="0">
              <a:solidFill>
                <a:srgbClr val="EEEDE9"/>
              </a:solidFill>
              <a:latin typeface="DM Sans" pitchFamily="2" charset="0"/>
            </a:rPr>
            <a:t>Prebuilt Compliance Dashboards</a:t>
          </a:r>
        </a:p>
      </dgm:t>
    </dgm:pt>
    <dgm:pt modelId="{7984551E-E572-4849-8E01-4AD2B4F8A5D1}" type="parTrans" cxnId="{82616644-BD1B-400E-931C-6269C025CB10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ACCE42E1-441C-4DE6-999C-54A3D536D48F}" type="sibTrans" cxnId="{82616644-BD1B-400E-931C-6269C025CB10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135C6EE2-7E1F-4546-AB5E-D0D9CDF8FB70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US" sz="1200" b="0">
              <a:latin typeface="DM Sans" pitchFamily="2" charset="0"/>
            </a:rPr>
            <a:t>Feature engineering library with prebuilt transformations</a:t>
          </a:r>
          <a:endParaRPr lang="en-IN" sz="1200" b="0">
            <a:solidFill>
              <a:srgbClr val="EEEDE9"/>
            </a:solidFill>
            <a:latin typeface="DM Sans" pitchFamily="2" charset="0"/>
          </a:endParaRPr>
        </a:p>
      </dgm:t>
    </dgm:pt>
    <dgm:pt modelId="{1A04AB5F-605C-4023-984E-E7A2BD44BF35}" type="parTrans" cxnId="{DBD352B2-302B-4C11-B8F5-F769AED06EF1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83982CC7-430F-4A49-BDAB-3165381A22A2}" type="sibTrans" cxnId="{DBD352B2-302B-4C11-B8F5-F769AED06EF1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8BD5E825-CF45-4F3A-B4B7-8582F8504F0C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US" sz="1200" b="0">
              <a:latin typeface="DM Sans" pitchFamily="2" charset="0"/>
            </a:rPr>
            <a:t>A/B testing framework for model deployment</a:t>
          </a:r>
          <a:endParaRPr lang="en-IN" sz="1200" b="0">
            <a:solidFill>
              <a:srgbClr val="EEEDE9"/>
            </a:solidFill>
            <a:latin typeface="DM Sans" pitchFamily="2" charset="0"/>
          </a:endParaRPr>
        </a:p>
      </dgm:t>
    </dgm:pt>
    <dgm:pt modelId="{DD5AA9E6-C3F6-4BF3-8033-B2B1FA690A5A}" type="parTrans" cxnId="{D148ACC3-FB46-44C8-9695-BA07E9160503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F34771C2-7C4F-4DD3-97B3-C0C77A8D8407}" type="sibTrans" cxnId="{D148ACC3-FB46-44C8-9695-BA07E9160503}">
      <dgm:prSet/>
      <dgm:spPr/>
      <dgm:t>
        <a:bodyPr/>
        <a:lstStyle/>
        <a:p>
          <a:endParaRPr lang="en-IN" sz="1200" b="0">
            <a:latin typeface="DM Sans" pitchFamily="2" charset="0"/>
          </a:endParaRPr>
        </a:p>
      </dgm:t>
    </dgm:pt>
    <dgm:pt modelId="{C41AA439-ADAD-4D2D-92D8-22B4A79E4F77}">
      <dgm:prSet phldrT="[Text]" phldr="0" custT="1"/>
      <dgm:spPr>
        <a:solidFill>
          <a:srgbClr val="EEEDE9"/>
        </a:solidFill>
        <a:ln w="19050">
          <a:solidFill>
            <a:srgbClr val="FF3621"/>
          </a:solidFill>
        </a:ln>
      </dgm:spPr>
      <dgm:t>
        <a:bodyPr/>
        <a:lstStyle/>
        <a:p>
          <a:r>
            <a:rPr lang="en-IN" sz="1700" b="0">
              <a:solidFill>
                <a:srgbClr val="0B2026"/>
              </a:solidFill>
              <a:latin typeface="DM Sans" pitchFamily="2" charset="0"/>
            </a:rPr>
            <a:t>FinOps Optimization Toolkit</a:t>
          </a:r>
        </a:p>
      </dgm:t>
    </dgm:pt>
    <dgm:pt modelId="{1DB20D49-CED3-4265-A7ED-B094121178A7}" type="parTrans" cxnId="{CDF9039A-92E9-4BCC-AC38-680D96FB217E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97BCDF2C-DFE8-49D2-9461-570D91FB9F75}" type="sibTrans" cxnId="{CDF9039A-92E9-4BCC-AC38-680D96FB217E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16215897-D043-44C4-9FBF-69399728F7EF}">
      <dgm:prSet phldrT="[Text]" phldr="0" custT="1"/>
      <dgm:spPr>
        <a:solidFill>
          <a:srgbClr val="0B202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>
              <a:latin typeface="DM Sans" pitchFamily="2" charset="0"/>
            </a:rPr>
            <a:t>Cost allocation tags and chargeback reports</a:t>
          </a:r>
          <a:endParaRPr lang="en-IN" sz="1200" b="0">
            <a:solidFill>
              <a:srgbClr val="EEEDE9"/>
            </a:solidFill>
            <a:latin typeface="DM Sans" pitchFamily="2" charset="0"/>
          </a:endParaRPr>
        </a:p>
      </dgm:t>
    </dgm:pt>
    <dgm:pt modelId="{93C076E6-B9EB-4D60-AABB-001F3B9B7B22}" type="parTrans" cxnId="{E24A0474-3A61-46C8-8B09-4B1A80861E32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3898F3BB-6EEF-49E9-98FF-853F93BCFDE0}" type="sibTrans" cxnId="{E24A0474-3A61-46C8-8B09-4B1A80861E32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805E05FF-DBDC-42AB-8B2B-BEDAD6CB38B7}">
      <dgm:prSet phldrT="[Text]" phldr="0" custT="1"/>
      <dgm:spPr>
        <a:solidFill>
          <a:srgbClr val="0B202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>
              <a:latin typeface="DM Sans" pitchFamily="2" charset="0"/>
            </a:rPr>
            <a:t>Cluster sizing recommendations using ML</a:t>
          </a:r>
          <a:endParaRPr lang="en-IN" sz="1200" b="0">
            <a:solidFill>
              <a:srgbClr val="EEEDE9"/>
            </a:solidFill>
            <a:latin typeface="DM Sans" pitchFamily="2" charset="0"/>
          </a:endParaRPr>
        </a:p>
      </dgm:t>
    </dgm:pt>
    <dgm:pt modelId="{A0EAC355-F244-4D92-8178-D68693AAB2E4}" type="parTrans" cxnId="{A5748FCE-46C0-4B6B-9068-7ABCA1F483D4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62C6E56A-6871-4505-AB52-FCBEC878D9ED}" type="sibTrans" cxnId="{A5748FCE-46C0-4B6B-9068-7ABCA1F483D4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DD301F90-3B0C-49E0-81FB-A4FC37706FEA}">
      <dgm:prSet phldrT="[Text]" phldr="0" custT="1"/>
      <dgm:spPr>
        <a:solidFill>
          <a:srgbClr val="0B202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>
              <a:latin typeface="DM Sans" pitchFamily="2" charset="0"/>
            </a:rPr>
            <a:t>Automated scaling policies based on usage patterns</a:t>
          </a:r>
          <a:endParaRPr lang="en-IN" sz="1200" b="0">
            <a:solidFill>
              <a:srgbClr val="EEEDE9"/>
            </a:solidFill>
            <a:latin typeface="DM Sans" pitchFamily="2" charset="0"/>
          </a:endParaRPr>
        </a:p>
      </dgm:t>
    </dgm:pt>
    <dgm:pt modelId="{D616E5D0-1E4C-4607-BD9A-A0D3F58BA6BA}" type="parTrans" cxnId="{1B30A62F-4097-43FC-A29B-BA6561582935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5D125114-A980-4564-926F-435CF87322C0}" type="sibTrans" cxnId="{1B30A62F-4097-43FC-A29B-BA6561582935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D8B48E1B-005F-46C0-AF3E-02B2D80947CA}">
      <dgm:prSet phldrT="[Text]" phldr="0" custT="1"/>
      <dgm:spPr>
        <a:solidFill>
          <a:srgbClr val="0B202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>
              <a:latin typeface="DM Sans" pitchFamily="2" charset="0"/>
            </a:rPr>
            <a:t>Budget forecasting and anomaly detection</a:t>
          </a:r>
          <a:endParaRPr lang="en-IN" sz="1200" b="0">
            <a:solidFill>
              <a:srgbClr val="EEEDE9"/>
            </a:solidFill>
            <a:latin typeface="DM Sans" pitchFamily="2" charset="0"/>
          </a:endParaRPr>
        </a:p>
      </dgm:t>
    </dgm:pt>
    <dgm:pt modelId="{D6D884A9-33A6-49A6-B817-3D6347493E07}" type="parTrans" cxnId="{EBE589F6-946F-4D8D-A683-CE2CCEDEF7FA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8DC7FF98-F4C6-4CAF-9E07-A87144A63FE9}" type="sibTrans" cxnId="{EBE589F6-946F-4D8D-A683-CE2CCEDEF7FA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9A82EC95-3D60-4AAD-9C4B-65E010B97AF5}">
      <dgm:prSet phldrT="[Text]" phldr="0" custT="1"/>
      <dgm:spPr>
        <a:solidFill>
          <a:srgbClr val="EEEDE9"/>
        </a:solidFill>
        <a:ln w="19050">
          <a:solidFill>
            <a:srgbClr val="FF362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1700" b="0">
              <a:solidFill>
                <a:srgbClr val="0B2026"/>
              </a:solidFill>
              <a:latin typeface="DM Sans" pitchFamily="2" charset="0"/>
            </a:rPr>
            <a:t>Industry Solution Blueprints</a:t>
          </a:r>
        </a:p>
      </dgm:t>
    </dgm:pt>
    <dgm:pt modelId="{CFC88DA0-2816-4DC6-B8CB-C66E36396DAE}" type="parTrans" cxnId="{378EFF06-C66E-46B5-94CB-1BBE4AAA27F7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5E6DD6F3-4FD9-4C27-AFB9-EDA1BE0F0FD7}" type="sibTrans" cxnId="{378EFF06-C66E-46B5-94CB-1BBE4AAA27F7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E24FEF88-591A-4725-918C-8DE3A57EC62D}">
      <dgm:prSet phldrT="[Text]" phldr="0" custT="1"/>
      <dgm:spPr>
        <a:solidFill>
          <a:srgbClr val="0B202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1">
              <a:latin typeface="DM Sans" pitchFamily="2" charset="0"/>
            </a:rPr>
            <a:t>Financial</a:t>
          </a:r>
          <a:r>
            <a:rPr lang="en-US" sz="1200">
              <a:latin typeface="DM Sans" pitchFamily="2" charset="0"/>
            </a:rPr>
            <a:t>: Risk analytics, fraud detection, regulatory reporting</a:t>
          </a:r>
          <a:endParaRPr lang="en-IN" sz="1200" b="0">
            <a:solidFill>
              <a:srgbClr val="EEEDE9"/>
            </a:solidFill>
            <a:latin typeface="DM Sans" pitchFamily="2" charset="0"/>
          </a:endParaRPr>
        </a:p>
      </dgm:t>
    </dgm:pt>
    <dgm:pt modelId="{D4316069-E701-462F-BCCC-031EDFFB4EE0}" type="parTrans" cxnId="{E681CCC7-6E0D-4552-8BA3-E72F65D79193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C27F7F0A-DC66-47D5-87F1-F7C3AD7917C1}" type="sibTrans" cxnId="{E681CCC7-6E0D-4552-8BA3-E72F65D79193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6C87FA79-7DFE-4FC9-98E7-E5C4FFE4CAE6}">
      <dgm:prSet phldrT="[Text]" phldr="0" custT="1"/>
      <dgm:spPr>
        <a:solidFill>
          <a:srgbClr val="0B202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1">
              <a:latin typeface="DM Sans" pitchFamily="2" charset="0"/>
            </a:rPr>
            <a:t>Healthcare</a:t>
          </a:r>
          <a:r>
            <a:rPr lang="en-US" sz="1200">
              <a:latin typeface="DM Sans" pitchFamily="2" charset="0"/>
            </a:rPr>
            <a:t>: Claims analytics, patient 360, clinical trial analytics</a:t>
          </a:r>
          <a:endParaRPr lang="en-IN" sz="1200" b="0">
            <a:solidFill>
              <a:srgbClr val="EEEDE9"/>
            </a:solidFill>
            <a:latin typeface="DM Sans" pitchFamily="2" charset="0"/>
          </a:endParaRPr>
        </a:p>
      </dgm:t>
    </dgm:pt>
    <dgm:pt modelId="{CAECB652-08E8-42B6-8454-8FCAA9B13F40}" type="parTrans" cxnId="{0FF78093-C70C-4BAE-9489-1254F108A4B9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5E8AD212-3C36-43EE-ACE4-2F2EE9659011}" type="sibTrans" cxnId="{0FF78093-C70C-4BAE-9489-1254F108A4B9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DD2CD8DE-3F6A-4E79-8B2F-884A284D2EE6}">
      <dgm:prSet phldrT="[Text]" phldr="0" custT="1"/>
      <dgm:spPr>
        <a:solidFill>
          <a:srgbClr val="0B202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1">
              <a:latin typeface="DM Sans" pitchFamily="2" charset="0"/>
            </a:rPr>
            <a:t>Retail</a:t>
          </a:r>
          <a:r>
            <a:rPr lang="en-US" sz="1200">
              <a:latin typeface="DM Sans" pitchFamily="2" charset="0"/>
            </a:rPr>
            <a:t>: Customer 360, demand forecasting, personalization engines</a:t>
          </a:r>
          <a:endParaRPr lang="en-IN" sz="1200" b="0">
            <a:solidFill>
              <a:srgbClr val="EEEDE9"/>
            </a:solidFill>
            <a:latin typeface="DM Sans" pitchFamily="2" charset="0"/>
          </a:endParaRPr>
        </a:p>
      </dgm:t>
    </dgm:pt>
    <dgm:pt modelId="{A8C29BBA-B153-42F0-96A6-2E3AB51CCCFB}" type="parTrans" cxnId="{1116C8B3-BFAF-4E47-9485-75F8E261A1FA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0E13B754-638C-4C8F-A6FA-5C3FCC9AA419}" type="sibTrans" cxnId="{1116C8B3-BFAF-4E47-9485-75F8E261A1FA}">
      <dgm:prSet/>
      <dgm:spPr/>
      <dgm:t>
        <a:bodyPr/>
        <a:lstStyle/>
        <a:p>
          <a:endParaRPr lang="en-IN" sz="1200">
            <a:latin typeface="DM Sans" pitchFamily="2" charset="0"/>
          </a:endParaRPr>
        </a:p>
      </dgm:t>
    </dgm:pt>
    <dgm:pt modelId="{ECA05CDC-751E-4850-9F81-25A8F1EFA1F4}" type="pres">
      <dgm:prSet presAssocID="{8C34C7F5-A62B-4F40-A6A4-E259F6CAE9A8}" presName="theList" presStyleCnt="0">
        <dgm:presLayoutVars>
          <dgm:dir/>
          <dgm:animLvl val="lvl"/>
          <dgm:resizeHandles val="exact"/>
        </dgm:presLayoutVars>
      </dgm:prSet>
      <dgm:spPr/>
    </dgm:pt>
    <dgm:pt modelId="{917368FB-D243-4863-8AC7-F5DFE3333135}" type="pres">
      <dgm:prSet presAssocID="{8A58A6A8-6597-4129-B178-611AB4BAECFD}" presName="compNode" presStyleCnt="0"/>
      <dgm:spPr/>
    </dgm:pt>
    <dgm:pt modelId="{88D5FBD8-80AA-49DF-8A33-FD4696D0E7F5}" type="pres">
      <dgm:prSet presAssocID="{8A58A6A8-6597-4129-B178-611AB4BAECFD}" presName="aNode" presStyleLbl="bgShp" presStyleIdx="0" presStyleCnt="5"/>
      <dgm:spPr/>
    </dgm:pt>
    <dgm:pt modelId="{008FF272-B162-4612-9E1C-157582C7B05F}" type="pres">
      <dgm:prSet presAssocID="{8A58A6A8-6597-4129-B178-611AB4BAECFD}" presName="textNode" presStyleLbl="bgShp" presStyleIdx="0" presStyleCnt="5"/>
      <dgm:spPr/>
    </dgm:pt>
    <dgm:pt modelId="{D6CCF973-B735-4202-9055-5D04663DE10E}" type="pres">
      <dgm:prSet presAssocID="{8A58A6A8-6597-4129-B178-611AB4BAECFD}" presName="compChildNode" presStyleCnt="0"/>
      <dgm:spPr/>
    </dgm:pt>
    <dgm:pt modelId="{50F7CC90-9DF8-48EA-B457-EC01C72292EF}" type="pres">
      <dgm:prSet presAssocID="{8A58A6A8-6597-4129-B178-611AB4BAECFD}" presName="theInnerList" presStyleCnt="0"/>
      <dgm:spPr/>
    </dgm:pt>
    <dgm:pt modelId="{401B242D-B879-4BE6-BD78-6F0D50CF07BC}" type="pres">
      <dgm:prSet presAssocID="{65A8F7F1-8987-4BB4-8625-42388280A19D}" presName="childNode" presStyleLbl="node1" presStyleIdx="0" presStyleCnt="19" custLinFactY="-2453" custLinFactNeighborY="-100000">
        <dgm:presLayoutVars>
          <dgm:bulletEnabled val="1"/>
        </dgm:presLayoutVars>
      </dgm:prSet>
      <dgm:spPr/>
    </dgm:pt>
    <dgm:pt modelId="{75E47935-5333-4FAA-9611-DDBD95C2D3D5}" type="pres">
      <dgm:prSet presAssocID="{65A8F7F1-8987-4BB4-8625-42388280A19D}" presName="aSpace2" presStyleCnt="0"/>
      <dgm:spPr/>
    </dgm:pt>
    <dgm:pt modelId="{481A9E3A-6597-41B0-8D69-E5A9B875C53C}" type="pres">
      <dgm:prSet presAssocID="{855EAEED-CDBD-48F7-A14C-8AB6C4760DA2}" presName="childNode" presStyleLbl="node1" presStyleIdx="1" presStyleCnt="19" custLinFactY="-2453" custLinFactNeighborY="-100000">
        <dgm:presLayoutVars>
          <dgm:bulletEnabled val="1"/>
        </dgm:presLayoutVars>
      </dgm:prSet>
      <dgm:spPr/>
    </dgm:pt>
    <dgm:pt modelId="{DB08DE30-DD7B-47AE-821E-B4B1BDB330A2}" type="pres">
      <dgm:prSet presAssocID="{855EAEED-CDBD-48F7-A14C-8AB6C4760DA2}" presName="aSpace2" presStyleCnt="0"/>
      <dgm:spPr/>
    </dgm:pt>
    <dgm:pt modelId="{E5782015-10B3-4C62-A29A-2EC8EAAF0365}" type="pres">
      <dgm:prSet presAssocID="{3704AF1A-5084-40D5-9DE7-2CCB2CB55CEF}" presName="childNode" presStyleLbl="node1" presStyleIdx="2" presStyleCnt="19" custLinFactY="-2453" custLinFactNeighborY="-100000">
        <dgm:presLayoutVars>
          <dgm:bulletEnabled val="1"/>
        </dgm:presLayoutVars>
      </dgm:prSet>
      <dgm:spPr/>
    </dgm:pt>
    <dgm:pt modelId="{46F6F41C-153D-4075-8DD3-244321AE9E22}" type="pres">
      <dgm:prSet presAssocID="{3704AF1A-5084-40D5-9DE7-2CCB2CB55CEF}" presName="aSpace2" presStyleCnt="0"/>
      <dgm:spPr/>
    </dgm:pt>
    <dgm:pt modelId="{613BBAE3-5B41-43D5-A7A0-F31D70832A4C}" type="pres">
      <dgm:prSet presAssocID="{D8F558DD-DAE1-462F-97A3-17E0AB73C32B}" presName="childNode" presStyleLbl="node1" presStyleIdx="3" presStyleCnt="19" custLinFactY="-2453" custLinFactNeighborY="-100000">
        <dgm:presLayoutVars>
          <dgm:bulletEnabled val="1"/>
        </dgm:presLayoutVars>
      </dgm:prSet>
      <dgm:spPr/>
    </dgm:pt>
    <dgm:pt modelId="{96423831-B3C7-481E-868B-29E927568D07}" type="pres">
      <dgm:prSet presAssocID="{8A58A6A8-6597-4129-B178-611AB4BAECFD}" presName="aSpace" presStyleCnt="0"/>
      <dgm:spPr/>
    </dgm:pt>
    <dgm:pt modelId="{7F3D510E-35DF-4DEC-8F24-13CDE4B2D498}" type="pres">
      <dgm:prSet presAssocID="{DDE16D29-9470-417E-A046-7C8BC93266C0}" presName="compNode" presStyleCnt="0"/>
      <dgm:spPr/>
    </dgm:pt>
    <dgm:pt modelId="{45F49700-33F6-4F50-A5C8-C991CEC33A22}" type="pres">
      <dgm:prSet presAssocID="{DDE16D29-9470-417E-A046-7C8BC93266C0}" presName="aNode" presStyleLbl="bgShp" presStyleIdx="1" presStyleCnt="5"/>
      <dgm:spPr/>
    </dgm:pt>
    <dgm:pt modelId="{A67400AD-2B36-4125-AFF8-BC9BDAD95772}" type="pres">
      <dgm:prSet presAssocID="{DDE16D29-9470-417E-A046-7C8BC93266C0}" presName="textNode" presStyleLbl="bgShp" presStyleIdx="1" presStyleCnt="5"/>
      <dgm:spPr/>
    </dgm:pt>
    <dgm:pt modelId="{DEC87E57-DA76-4A20-8F10-690C90B0BB29}" type="pres">
      <dgm:prSet presAssocID="{DDE16D29-9470-417E-A046-7C8BC93266C0}" presName="compChildNode" presStyleCnt="0"/>
      <dgm:spPr/>
    </dgm:pt>
    <dgm:pt modelId="{9F979A1E-2AB2-4205-87BF-3DD0D8C31B4B}" type="pres">
      <dgm:prSet presAssocID="{DDE16D29-9470-417E-A046-7C8BC93266C0}" presName="theInnerList" presStyleCnt="0"/>
      <dgm:spPr/>
    </dgm:pt>
    <dgm:pt modelId="{B1BFD5A0-754C-4882-8D86-A5817B4552D4}" type="pres">
      <dgm:prSet presAssocID="{C3DF8EB3-9C09-4434-97FF-9E06B6CDD60D}" presName="childNode" presStyleLbl="node1" presStyleIdx="4" presStyleCnt="19" custLinFactY="-2453" custLinFactNeighborY="-100000">
        <dgm:presLayoutVars>
          <dgm:bulletEnabled val="1"/>
        </dgm:presLayoutVars>
      </dgm:prSet>
      <dgm:spPr/>
    </dgm:pt>
    <dgm:pt modelId="{AAFD6643-DC3E-4D46-99E1-56463CDE2BFA}" type="pres">
      <dgm:prSet presAssocID="{C3DF8EB3-9C09-4434-97FF-9E06B6CDD60D}" presName="aSpace2" presStyleCnt="0"/>
      <dgm:spPr/>
    </dgm:pt>
    <dgm:pt modelId="{45B4A59D-B248-4474-91D3-06E6B151E67A}" type="pres">
      <dgm:prSet presAssocID="{78802D51-0A7E-4D68-8035-A4B15FB307CF}" presName="childNode" presStyleLbl="node1" presStyleIdx="5" presStyleCnt="19" custLinFactY="-2453" custLinFactNeighborY="-100000">
        <dgm:presLayoutVars>
          <dgm:bulletEnabled val="1"/>
        </dgm:presLayoutVars>
      </dgm:prSet>
      <dgm:spPr/>
    </dgm:pt>
    <dgm:pt modelId="{50ABB4F1-2FE3-4D29-8851-E4A0E9CB6544}" type="pres">
      <dgm:prSet presAssocID="{78802D51-0A7E-4D68-8035-A4B15FB307CF}" presName="aSpace2" presStyleCnt="0"/>
      <dgm:spPr/>
    </dgm:pt>
    <dgm:pt modelId="{0B8B4266-B8E6-4374-B7E3-2612C1462569}" type="pres">
      <dgm:prSet presAssocID="{1FC5E211-1715-4A23-9818-B81494910621}" presName="childNode" presStyleLbl="node1" presStyleIdx="6" presStyleCnt="19" custLinFactY="-2453" custLinFactNeighborY="-100000">
        <dgm:presLayoutVars>
          <dgm:bulletEnabled val="1"/>
        </dgm:presLayoutVars>
      </dgm:prSet>
      <dgm:spPr/>
    </dgm:pt>
    <dgm:pt modelId="{3832D678-5AA7-4426-8741-284AE3E10BF7}" type="pres">
      <dgm:prSet presAssocID="{1FC5E211-1715-4A23-9818-B81494910621}" presName="aSpace2" presStyleCnt="0"/>
      <dgm:spPr/>
    </dgm:pt>
    <dgm:pt modelId="{2EA2881A-B9EB-4452-8404-3C73D3245A89}" type="pres">
      <dgm:prSet presAssocID="{DAEF5D3A-82F9-42A6-BC25-2175DB7FA5CD}" presName="childNode" presStyleLbl="node1" presStyleIdx="7" presStyleCnt="19" custLinFactY="-2453" custLinFactNeighborY="-100000">
        <dgm:presLayoutVars>
          <dgm:bulletEnabled val="1"/>
        </dgm:presLayoutVars>
      </dgm:prSet>
      <dgm:spPr/>
    </dgm:pt>
    <dgm:pt modelId="{B0837463-878A-4FB2-9688-9EB622EE1A3D}" type="pres">
      <dgm:prSet presAssocID="{DDE16D29-9470-417E-A046-7C8BC93266C0}" presName="aSpace" presStyleCnt="0"/>
      <dgm:spPr/>
    </dgm:pt>
    <dgm:pt modelId="{4A8F3DB6-5D30-4C5B-951A-60F2EDC41BA2}" type="pres">
      <dgm:prSet presAssocID="{54F250CE-EAB3-4ADE-A9A2-AA6E48BF53F1}" presName="compNode" presStyleCnt="0"/>
      <dgm:spPr/>
    </dgm:pt>
    <dgm:pt modelId="{3FB19831-0953-42A8-9D42-BDC89D22C1DC}" type="pres">
      <dgm:prSet presAssocID="{54F250CE-EAB3-4ADE-A9A2-AA6E48BF53F1}" presName="aNode" presStyleLbl="bgShp" presStyleIdx="2" presStyleCnt="5"/>
      <dgm:spPr/>
    </dgm:pt>
    <dgm:pt modelId="{EA29A892-DCF9-4FA0-A6FF-01D062FB0FDD}" type="pres">
      <dgm:prSet presAssocID="{54F250CE-EAB3-4ADE-A9A2-AA6E48BF53F1}" presName="textNode" presStyleLbl="bgShp" presStyleIdx="2" presStyleCnt="5"/>
      <dgm:spPr/>
    </dgm:pt>
    <dgm:pt modelId="{EB6FCAB4-C13B-48BC-B4A0-07E458B077A2}" type="pres">
      <dgm:prSet presAssocID="{54F250CE-EAB3-4ADE-A9A2-AA6E48BF53F1}" presName="compChildNode" presStyleCnt="0"/>
      <dgm:spPr/>
    </dgm:pt>
    <dgm:pt modelId="{69F33144-D19E-4422-961E-28489436EB86}" type="pres">
      <dgm:prSet presAssocID="{54F250CE-EAB3-4ADE-A9A2-AA6E48BF53F1}" presName="theInnerList" presStyleCnt="0"/>
      <dgm:spPr/>
    </dgm:pt>
    <dgm:pt modelId="{851FB165-F595-4067-BF12-B2CC6843FF49}" type="pres">
      <dgm:prSet presAssocID="{B969226F-1372-4AAE-8574-21B38CF9DE9C}" presName="childNode" presStyleLbl="node1" presStyleIdx="8" presStyleCnt="19" custLinFactY="-2453" custLinFactNeighborY="-100000">
        <dgm:presLayoutVars>
          <dgm:bulletEnabled val="1"/>
        </dgm:presLayoutVars>
      </dgm:prSet>
      <dgm:spPr/>
    </dgm:pt>
    <dgm:pt modelId="{B3EF6F51-9841-4895-A119-8879B0512CA8}" type="pres">
      <dgm:prSet presAssocID="{B969226F-1372-4AAE-8574-21B38CF9DE9C}" presName="aSpace2" presStyleCnt="0"/>
      <dgm:spPr/>
    </dgm:pt>
    <dgm:pt modelId="{6D40CA5E-ABDB-484B-8879-640DF438FC9C}" type="pres">
      <dgm:prSet presAssocID="{135C6EE2-7E1F-4546-AB5E-D0D9CDF8FB70}" presName="childNode" presStyleLbl="node1" presStyleIdx="9" presStyleCnt="19" custLinFactY="-2453" custLinFactNeighborY="-100000">
        <dgm:presLayoutVars>
          <dgm:bulletEnabled val="1"/>
        </dgm:presLayoutVars>
      </dgm:prSet>
      <dgm:spPr/>
    </dgm:pt>
    <dgm:pt modelId="{DACEF1E5-C042-4019-AB41-A7FEFD81A9D9}" type="pres">
      <dgm:prSet presAssocID="{135C6EE2-7E1F-4546-AB5E-D0D9CDF8FB70}" presName="aSpace2" presStyleCnt="0"/>
      <dgm:spPr/>
    </dgm:pt>
    <dgm:pt modelId="{75803265-0EBB-4B7A-BDA4-F4BBD5D19A53}" type="pres">
      <dgm:prSet presAssocID="{B105F043-B2E2-4354-97CB-AB217B747858}" presName="childNode" presStyleLbl="node1" presStyleIdx="10" presStyleCnt="19" custLinFactY="-2453" custLinFactNeighborY="-100000">
        <dgm:presLayoutVars>
          <dgm:bulletEnabled val="1"/>
        </dgm:presLayoutVars>
      </dgm:prSet>
      <dgm:spPr/>
    </dgm:pt>
    <dgm:pt modelId="{6B43B658-63CB-4580-AFA9-47FFD16DE753}" type="pres">
      <dgm:prSet presAssocID="{B105F043-B2E2-4354-97CB-AB217B747858}" presName="aSpace2" presStyleCnt="0"/>
      <dgm:spPr/>
    </dgm:pt>
    <dgm:pt modelId="{00925C83-0563-4CE9-A2C7-2842601CAFD6}" type="pres">
      <dgm:prSet presAssocID="{8BD5E825-CF45-4F3A-B4B7-8582F8504F0C}" presName="childNode" presStyleLbl="node1" presStyleIdx="11" presStyleCnt="19" custLinFactY="-2453" custLinFactNeighborY="-100000">
        <dgm:presLayoutVars>
          <dgm:bulletEnabled val="1"/>
        </dgm:presLayoutVars>
      </dgm:prSet>
      <dgm:spPr/>
    </dgm:pt>
    <dgm:pt modelId="{8CD83318-F071-478A-A86D-4D83970D5F47}" type="pres">
      <dgm:prSet presAssocID="{54F250CE-EAB3-4ADE-A9A2-AA6E48BF53F1}" presName="aSpace" presStyleCnt="0"/>
      <dgm:spPr/>
    </dgm:pt>
    <dgm:pt modelId="{0B834FD2-9167-4C73-B756-7FD235EBDC62}" type="pres">
      <dgm:prSet presAssocID="{C41AA439-ADAD-4D2D-92D8-22B4A79E4F77}" presName="compNode" presStyleCnt="0"/>
      <dgm:spPr/>
    </dgm:pt>
    <dgm:pt modelId="{94EFAC82-64DE-4594-885E-D4FE56ED762F}" type="pres">
      <dgm:prSet presAssocID="{C41AA439-ADAD-4D2D-92D8-22B4A79E4F77}" presName="aNode" presStyleLbl="bgShp" presStyleIdx="3" presStyleCnt="5"/>
      <dgm:spPr/>
    </dgm:pt>
    <dgm:pt modelId="{E0CC777A-470D-41A0-8362-BC3CB4BD267D}" type="pres">
      <dgm:prSet presAssocID="{C41AA439-ADAD-4D2D-92D8-22B4A79E4F77}" presName="textNode" presStyleLbl="bgShp" presStyleIdx="3" presStyleCnt="5"/>
      <dgm:spPr/>
    </dgm:pt>
    <dgm:pt modelId="{FDA20E77-A7A3-4F40-AD1F-0F73212BC99F}" type="pres">
      <dgm:prSet presAssocID="{C41AA439-ADAD-4D2D-92D8-22B4A79E4F77}" presName="compChildNode" presStyleCnt="0"/>
      <dgm:spPr/>
    </dgm:pt>
    <dgm:pt modelId="{5D9274F4-1693-4586-B902-6191BA95D559}" type="pres">
      <dgm:prSet presAssocID="{C41AA439-ADAD-4D2D-92D8-22B4A79E4F77}" presName="theInnerList" presStyleCnt="0"/>
      <dgm:spPr/>
    </dgm:pt>
    <dgm:pt modelId="{ECEB63E5-39F7-4E39-80AC-685DC624DE4C}" type="pres">
      <dgm:prSet presAssocID="{16215897-D043-44C4-9FBF-69399728F7EF}" presName="childNode" presStyleLbl="node1" presStyleIdx="12" presStyleCnt="19" custLinFactY="-4237" custLinFactNeighborY="-100000">
        <dgm:presLayoutVars>
          <dgm:bulletEnabled val="1"/>
        </dgm:presLayoutVars>
      </dgm:prSet>
      <dgm:spPr/>
    </dgm:pt>
    <dgm:pt modelId="{4A873992-AA6B-4DE4-AC0F-2109E6387F5D}" type="pres">
      <dgm:prSet presAssocID="{16215897-D043-44C4-9FBF-69399728F7EF}" presName="aSpace2" presStyleCnt="0"/>
      <dgm:spPr/>
    </dgm:pt>
    <dgm:pt modelId="{657C0525-1FD9-48D0-B7EB-F8F872673E99}" type="pres">
      <dgm:prSet presAssocID="{805E05FF-DBDC-42AB-8B2B-BEDAD6CB38B7}" presName="childNode" presStyleLbl="node1" presStyleIdx="13" presStyleCnt="19" custLinFactY="-4237" custLinFactNeighborY="-100000">
        <dgm:presLayoutVars>
          <dgm:bulletEnabled val="1"/>
        </dgm:presLayoutVars>
      </dgm:prSet>
      <dgm:spPr/>
    </dgm:pt>
    <dgm:pt modelId="{6DC43D19-1D4C-4F25-9D34-2575C1C064DD}" type="pres">
      <dgm:prSet presAssocID="{805E05FF-DBDC-42AB-8B2B-BEDAD6CB38B7}" presName="aSpace2" presStyleCnt="0"/>
      <dgm:spPr/>
    </dgm:pt>
    <dgm:pt modelId="{5A31AC9C-8E22-4039-9BA6-C2D4B60086B3}" type="pres">
      <dgm:prSet presAssocID="{DD301F90-3B0C-49E0-81FB-A4FC37706FEA}" presName="childNode" presStyleLbl="node1" presStyleIdx="14" presStyleCnt="19" custLinFactY="-4237" custLinFactNeighborY="-100000">
        <dgm:presLayoutVars>
          <dgm:bulletEnabled val="1"/>
        </dgm:presLayoutVars>
      </dgm:prSet>
      <dgm:spPr/>
    </dgm:pt>
    <dgm:pt modelId="{5B48D684-B426-44D6-915B-3A2E7A09F3AB}" type="pres">
      <dgm:prSet presAssocID="{DD301F90-3B0C-49E0-81FB-A4FC37706FEA}" presName="aSpace2" presStyleCnt="0"/>
      <dgm:spPr/>
    </dgm:pt>
    <dgm:pt modelId="{8D69CD2A-9CB3-4EBF-9FEE-C4F82D274BF1}" type="pres">
      <dgm:prSet presAssocID="{D8B48E1B-005F-46C0-AF3E-02B2D80947CA}" presName="childNode" presStyleLbl="node1" presStyleIdx="15" presStyleCnt="19" custLinFactY="-4237" custLinFactNeighborY="-100000">
        <dgm:presLayoutVars>
          <dgm:bulletEnabled val="1"/>
        </dgm:presLayoutVars>
      </dgm:prSet>
      <dgm:spPr/>
    </dgm:pt>
    <dgm:pt modelId="{E744EF07-D7C4-4913-9167-9709BB4D415A}" type="pres">
      <dgm:prSet presAssocID="{C41AA439-ADAD-4D2D-92D8-22B4A79E4F77}" presName="aSpace" presStyleCnt="0"/>
      <dgm:spPr/>
    </dgm:pt>
    <dgm:pt modelId="{BC6503E4-7B12-49A4-800E-D25C4324029D}" type="pres">
      <dgm:prSet presAssocID="{9A82EC95-3D60-4AAD-9C4B-65E010B97AF5}" presName="compNode" presStyleCnt="0"/>
      <dgm:spPr/>
    </dgm:pt>
    <dgm:pt modelId="{4A9F86A1-AFD0-45DD-9FCF-3592D836478E}" type="pres">
      <dgm:prSet presAssocID="{9A82EC95-3D60-4AAD-9C4B-65E010B97AF5}" presName="aNode" presStyleLbl="bgShp" presStyleIdx="4" presStyleCnt="5"/>
      <dgm:spPr/>
    </dgm:pt>
    <dgm:pt modelId="{0C73A061-4886-4B61-9DE2-0368158C4736}" type="pres">
      <dgm:prSet presAssocID="{9A82EC95-3D60-4AAD-9C4B-65E010B97AF5}" presName="textNode" presStyleLbl="bgShp" presStyleIdx="4" presStyleCnt="5"/>
      <dgm:spPr/>
    </dgm:pt>
    <dgm:pt modelId="{9EC24B7F-79C7-42F8-AF53-1CA374FB500A}" type="pres">
      <dgm:prSet presAssocID="{9A82EC95-3D60-4AAD-9C4B-65E010B97AF5}" presName="compChildNode" presStyleCnt="0"/>
      <dgm:spPr/>
    </dgm:pt>
    <dgm:pt modelId="{FD7A90B2-31EE-4DDA-9D17-16990D5FCEF8}" type="pres">
      <dgm:prSet presAssocID="{9A82EC95-3D60-4AAD-9C4B-65E010B97AF5}" presName="theInnerList" presStyleCnt="0"/>
      <dgm:spPr/>
    </dgm:pt>
    <dgm:pt modelId="{5F3472A9-EDA0-44FC-BC7E-881BA053EA4F}" type="pres">
      <dgm:prSet presAssocID="{E24FEF88-591A-4725-918C-8DE3A57EC62D}" presName="childNode" presStyleLbl="node1" presStyleIdx="16" presStyleCnt="19" custLinFactNeighborY="-85972">
        <dgm:presLayoutVars>
          <dgm:bulletEnabled val="1"/>
        </dgm:presLayoutVars>
      </dgm:prSet>
      <dgm:spPr/>
    </dgm:pt>
    <dgm:pt modelId="{BE498A2E-DAC7-467D-AA81-7108C82B2BC2}" type="pres">
      <dgm:prSet presAssocID="{E24FEF88-591A-4725-918C-8DE3A57EC62D}" presName="aSpace2" presStyleCnt="0"/>
      <dgm:spPr/>
    </dgm:pt>
    <dgm:pt modelId="{ED64BBAC-1C44-4249-8218-9ABF978B58EE}" type="pres">
      <dgm:prSet presAssocID="{6C87FA79-7DFE-4FC9-98E7-E5C4FFE4CAE6}" presName="childNode" presStyleLbl="node1" presStyleIdx="17" presStyleCnt="19" custLinFactNeighborY="-85972">
        <dgm:presLayoutVars>
          <dgm:bulletEnabled val="1"/>
        </dgm:presLayoutVars>
      </dgm:prSet>
      <dgm:spPr/>
    </dgm:pt>
    <dgm:pt modelId="{33B308D9-514B-4E48-AF5D-5019732DB28C}" type="pres">
      <dgm:prSet presAssocID="{6C87FA79-7DFE-4FC9-98E7-E5C4FFE4CAE6}" presName="aSpace2" presStyleCnt="0"/>
      <dgm:spPr/>
    </dgm:pt>
    <dgm:pt modelId="{32D41314-4493-4B8B-9AD3-A748DAA308AD}" type="pres">
      <dgm:prSet presAssocID="{DD2CD8DE-3F6A-4E79-8B2F-884A284D2EE6}" presName="childNode" presStyleLbl="node1" presStyleIdx="18" presStyleCnt="19" custLinFactNeighborY="-85972">
        <dgm:presLayoutVars>
          <dgm:bulletEnabled val="1"/>
        </dgm:presLayoutVars>
      </dgm:prSet>
      <dgm:spPr/>
    </dgm:pt>
  </dgm:ptLst>
  <dgm:cxnLst>
    <dgm:cxn modelId="{A41A3C01-BF4D-4C26-8E4E-BFCEAF42AE4E}" type="presOf" srcId="{855EAEED-CDBD-48F7-A14C-8AB6C4760DA2}" destId="{481A9E3A-6597-41B0-8D69-E5A9B875C53C}" srcOrd="0" destOrd="0" presId="urn:microsoft.com/office/officeart/2005/8/layout/lProcess2"/>
    <dgm:cxn modelId="{B4C3D702-0E2A-48E3-A684-CCB31FF6812C}" srcId="{8C34C7F5-A62B-4F40-A6A4-E259F6CAE9A8}" destId="{8A58A6A8-6597-4129-B178-611AB4BAECFD}" srcOrd="0" destOrd="0" parTransId="{21551B6D-961C-43CC-A87A-74AD70119F93}" sibTransId="{3A429FB9-428E-45F1-9A20-80A211B6E6DD}"/>
    <dgm:cxn modelId="{7C04F102-1710-4B81-92A2-05B55AF68577}" type="presOf" srcId="{54F250CE-EAB3-4ADE-A9A2-AA6E48BF53F1}" destId="{3FB19831-0953-42A8-9D42-BDC89D22C1DC}" srcOrd="0" destOrd="0" presId="urn:microsoft.com/office/officeart/2005/8/layout/lProcess2"/>
    <dgm:cxn modelId="{A83E6003-B9D2-4F95-A820-AC40885A4429}" srcId="{8A58A6A8-6597-4129-B178-611AB4BAECFD}" destId="{855EAEED-CDBD-48F7-A14C-8AB6C4760DA2}" srcOrd="1" destOrd="0" parTransId="{ED976403-6FB4-41D8-AA68-C8716A069764}" sibTransId="{4FF6744C-7074-4A2D-9D0A-4B6C41350883}"/>
    <dgm:cxn modelId="{378EFF06-C66E-46B5-94CB-1BBE4AAA27F7}" srcId="{8C34C7F5-A62B-4F40-A6A4-E259F6CAE9A8}" destId="{9A82EC95-3D60-4AAD-9C4B-65E010B97AF5}" srcOrd="4" destOrd="0" parTransId="{CFC88DA0-2816-4DC6-B8CB-C66E36396DAE}" sibTransId="{5E6DD6F3-4FD9-4C27-AFB9-EDA1BE0F0FD7}"/>
    <dgm:cxn modelId="{6B06A711-BD73-49A1-8DFB-600F404F4F36}" srcId="{DDE16D29-9470-417E-A046-7C8BC93266C0}" destId="{78802D51-0A7E-4D68-8035-A4B15FB307CF}" srcOrd="1" destOrd="0" parTransId="{85EA68C5-F12E-4B51-9A6B-17E9B223876A}" sibTransId="{BADCCE22-12B3-49B7-A65D-3C53B6D2D00F}"/>
    <dgm:cxn modelId="{3BC99713-CBC4-44F5-93A6-31D5DE604253}" type="presOf" srcId="{DDE16D29-9470-417E-A046-7C8BC93266C0}" destId="{45F49700-33F6-4F50-A5C8-C991CEC33A22}" srcOrd="0" destOrd="0" presId="urn:microsoft.com/office/officeart/2005/8/layout/lProcess2"/>
    <dgm:cxn modelId="{9FD8E618-F8DE-452E-98DD-8DBA83DC6109}" type="presOf" srcId="{8A58A6A8-6597-4129-B178-611AB4BAECFD}" destId="{88D5FBD8-80AA-49DF-8A33-FD4696D0E7F5}" srcOrd="0" destOrd="0" presId="urn:microsoft.com/office/officeart/2005/8/layout/lProcess2"/>
    <dgm:cxn modelId="{19F09123-072B-4530-8CE6-506A4A5C78B8}" type="presOf" srcId="{DD2CD8DE-3F6A-4E79-8B2F-884A284D2EE6}" destId="{32D41314-4493-4B8B-9AD3-A748DAA308AD}" srcOrd="0" destOrd="0" presId="urn:microsoft.com/office/officeart/2005/8/layout/lProcess2"/>
    <dgm:cxn modelId="{1B30A62F-4097-43FC-A29B-BA6561582935}" srcId="{C41AA439-ADAD-4D2D-92D8-22B4A79E4F77}" destId="{DD301F90-3B0C-49E0-81FB-A4FC37706FEA}" srcOrd="2" destOrd="0" parTransId="{D616E5D0-1E4C-4607-BD9A-A0D3F58BA6BA}" sibTransId="{5D125114-A980-4564-926F-435CF87322C0}"/>
    <dgm:cxn modelId="{6C0B9A31-1511-4944-928D-E8E55CA74EA5}" type="presOf" srcId="{135C6EE2-7E1F-4546-AB5E-D0D9CDF8FB70}" destId="{6D40CA5E-ABDB-484B-8879-640DF438FC9C}" srcOrd="0" destOrd="0" presId="urn:microsoft.com/office/officeart/2005/8/layout/lProcess2"/>
    <dgm:cxn modelId="{36D48733-2A13-4239-8E15-C50DD01C079E}" srcId="{DDE16D29-9470-417E-A046-7C8BC93266C0}" destId="{1FC5E211-1715-4A23-9818-B81494910621}" srcOrd="2" destOrd="0" parTransId="{35AC6205-E406-47A6-A758-57466A84AC7D}" sibTransId="{CF40EAC8-E4AD-424D-A583-472A25049956}"/>
    <dgm:cxn modelId="{24339639-2A0F-44A9-9FDF-0BB2A80A560A}" type="presOf" srcId="{C3DF8EB3-9C09-4434-97FF-9E06B6CDD60D}" destId="{B1BFD5A0-754C-4882-8D86-A5817B4552D4}" srcOrd="0" destOrd="0" presId="urn:microsoft.com/office/officeart/2005/8/layout/lProcess2"/>
    <dgm:cxn modelId="{7B1C785B-7CE5-4C58-9683-4CDE4E216844}" type="presOf" srcId="{1FC5E211-1715-4A23-9818-B81494910621}" destId="{0B8B4266-B8E6-4374-B7E3-2612C1462569}" srcOrd="0" destOrd="0" presId="urn:microsoft.com/office/officeart/2005/8/layout/lProcess2"/>
    <dgm:cxn modelId="{1B42CD5D-8903-4174-87EC-93CFCD6BA960}" type="presOf" srcId="{16215897-D043-44C4-9FBF-69399728F7EF}" destId="{ECEB63E5-39F7-4E39-80AC-685DC624DE4C}" srcOrd="0" destOrd="0" presId="urn:microsoft.com/office/officeart/2005/8/layout/lProcess2"/>
    <dgm:cxn modelId="{665FC361-DA69-450F-A10D-DE70BE9CD295}" type="presOf" srcId="{805E05FF-DBDC-42AB-8B2B-BEDAD6CB38B7}" destId="{657C0525-1FD9-48D0-B7EB-F8F872673E99}" srcOrd="0" destOrd="0" presId="urn:microsoft.com/office/officeart/2005/8/layout/lProcess2"/>
    <dgm:cxn modelId="{CC73DD43-EC74-4DEC-B831-A131DEC1EED0}" type="presOf" srcId="{65A8F7F1-8987-4BB4-8625-42388280A19D}" destId="{401B242D-B879-4BE6-BD78-6F0D50CF07BC}" srcOrd="0" destOrd="0" presId="urn:microsoft.com/office/officeart/2005/8/layout/lProcess2"/>
    <dgm:cxn modelId="{82616644-BD1B-400E-931C-6269C025CB10}" srcId="{DDE16D29-9470-417E-A046-7C8BC93266C0}" destId="{DAEF5D3A-82F9-42A6-BC25-2175DB7FA5CD}" srcOrd="3" destOrd="0" parTransId="{7984551E-E572-4849-8E01-4AD2B4F8A5D1}" sibTransId="{ACCE42E1-441C-4DE6-999C-54A3D536D48F}"/>
    <dgm:cxn modelId="{2C890E65-D746-4676-822A-12C375610D78}" type="presOf" srcId="{54F250CE-EAB3-4ADE-A9A2-AA6E48BF53F1}" destId="{EA29A892-DCF9-4FA0-A6FF-01D062FB0FDD}" srcOrd="1" destOrd="0" presId="urn:microsoft.com/office/officeart/2005/8/layout/lProcess2"/>
    <dgm:cxn modelId="{E5EE2D46-37FB-4ECE-A873-46F776754386}" type="presOf" srcId="{DAEF5D3A-82F9-42A6-BC25-2175DB7FA5CD}" destId="{2EA2881A-B9EB-4452-8404-3C73D3245A89}" srcOrd="0" destOrd="0" presId="urn:microsoft.com/office/officeart/2005/8/layout/lProcess2"/>
    <dgm:cxn modelId="{E606E446-1B7F-4263-A68E-5825E427CAD2}" srcId="{8A58A6A8-6597-4129-B178-611AB4BAECFD}" destId="{3704AF1A-5084-40D5-9DE7-2CCB2CB55CEF}" srcOrd="2" destOrd="0" parTransId="{D9A4762D-B1C8-4773-9EB9-262DB1BCA1E2}" sibTransId="{833B7F96-0A4F-4F2B-864C-DAB2C14E9F09}"/>
    <dgm:cxn modelId="{31362668-A7FD-4500-B6E4-78A95DA83D37}" type="presOf" srcId="{C41AA439-ADAD-4D2D-92D8-22B4A79E4F77}" destId="{E0CC777A-470D-41A0-8362-BC3CB4BD267D}" srcOrd="1" destOrd="0" presId="urn:microsoft.com/office/officeart/2005/8/layout/lProcess2"/>
    <dgm:cxn modelId="{F38F356A-9E3B-4B27-9916-4CBCC0D0811D}" type="presOf" srcId="{DD301F90-3B0C-49E0-81FB-A4FC37706FEA}" destId="{5A31AC9C-8E22-4039-9BA6-C2D4B60086B3}" srcOrd="0" destOrd="0" presId="urn:microsoft.com/office/officeart/2005/8/layout/lProcess2"/>
    <dgm:cxn modelId="{6AE36D4D-681F-4026-AB86-9B6FD9ADD2D4}" srcId="{54F250CE-EAB3-4ADE-A9A2-AA6E48BF53F1}" destId="{B969226F-1372-4AAE-8574-21B38CF9DE9C}" srcOrd="0" destOrd="0" parTransId="{BD6860B2-75ED-427F-AD5B-24B8ECCAB542}" sibTransId="{4E2749CC-FBAE-4B3F-A954-A89BC466E8E0}"/>
    <dgm:cxn modelId="{2EB26250-4724-4586-B602-62FE95D93CFD}" type="presOf" srcId="{D8B48E1B-005F-46C0-AF3E-02B2D80947CA}" destId="{8D69CD2A-9CB3-4EBF-9FEE-C4F82D274BF1}" srcOrd="0" destOrd="0" presId="urn:microsoft.com/office/officeart/2005/8/layout/lProcess2"/>
    <dgm:cxn modelId="{00BE4E70-DA00-482F-A8AD-D8CEBCD86861}" type="presOf" srcId="{B969226F-1372-4AAE-8574-21B38CF9DE9C}" destId="{851FB165-F595-4067-BF12-B2CC6843FF49}" srcOrd="0" destOrd="0" presId="urn:microsoft.com/office/officeart/2005/8/layout/lProcess2"/>
    <dgm:cxn modelId="{D15D3E73-E4C9-4063-8357-1C46A8E373CC}" type="presOf" srcId="{DDE16D29-9470-417E-A046-7C8BC93266C0}" destId="{A67400AD-2B36-4125-AFF8-BC9BDAD95772}" srcOrd="1" destOrd="0" presId="urn:microsoft.com/office/officeart/2005/8/layout/lProcess2"/>
    <dgm:cxn modelId="{E24A0474-3A61-46C8-8B09-4B1A80861E32}" srcId="{C41AA439-ADAD-4D2D-92D8-22B4A79E4F77}" destId="{16215897-D043-44C4-9FBF-69399728F7EF}" srcOrd="0" destOrd="0" parTransId="{93C076E6-B9EB-4D60-AABB-001F3B9B7B22}" sibTransId="{3898F3BB-6EEF-49E9-98FF-853F93BCFDE0}"/>
    <dgm:cxn modelId="{67889E7A-8C53-4B3F-8054-39CB7E45B07E}" type="presOf" srcId="{8BD5E825-CF45-4F3A-B4B7-8582F8504F0C}" destId="{00925C83-0563-4CE9-A2C7-2842601CAFD6}" srcOrd="0" destOrd="0" presId="urn:microsoft.com/office/officeart/2005/8/layout/lProcess2"/>
    <dgm:cxn modelId="{0D66AE7F-28E1-4A79-AEB2-7E2921E3DDB7}" type="presOf" srcId="{D8F558DD-DAE1-462F-97A3-17E0AB73C32B}" destId="{613BBAE3-5B41-43D5-A7A0-F31D70832A4C}" srcOrd="0" destOrd="0" presId="urn:microsoft.com/office/officeart/2005/8/layout/lProcess2"/>
    <dgm:cxn modelId="{7FDAB785-7F13-4663-8869-78C364A23AD2}" type="presOf" srcId="{C41AA439-ADAD-4D2D-92D8-22B4A79E4F77}" destId="{94EFAC82-64DE-4594-885E-D4FE56ED762F}" srcOrd="0" destOrd="0" presId="urn:microsoft.com/office/officeart/2005/8/layout/lProcess2"/>
    <dgm:cxn modelId="{3E11748A-AB87-4B6D-AEAC-32D86A800332}" type="presOf" srcId="{6C87FA79-7DFE-4FC9-98E7-E5C4FFE4CAE6}" destId="{ED64BBAC-1C44-4249-8218-9ABF978B58EE}" srcOrd="0" destOrd="0" presId="urn:microsoft.com/office/officeart/2005/8/layout/lProcess2"/>
    <dgm:cxn modelId="{2F8DA28D-6E26-4CA5-9C60-9CB42028716C}" srcId="{54F250CE-EAB3-4ADE-A9A2-AA6E48BF53F1}" destId="{B105F043-B2E2-4354-97CB-AB217B747858}" srcOrd="2" destOrd="0" parTransId="{081953F8-D251-42C7-9F1B-7D3A95D23929}" sibTransId="{67EC63FD-133E-4C47-B930-4D375E5B20BA}"/>
    <dgm:cxn modelId="{0FF78093-C70C-4BAE-9489-1254F108A4B9}" srcId="{9A82EC95-3D60-4AAD-9C4B-65E010B97AF5}" destId="{6C87FA79-7DFE-4FC9-98E7-E5C4FFE4CAE6}" srcOrd="1" destOrd="0" parTransId="{CAECB652-08E8-42B6-8454-8FCAA9B13F40}" sibTransId="{5E8AD212-3C36-43EE-ACE4-2F2EE9659011}"/>
    <dgm:cxn modelId="{CDF9039A-92E9-4BCC-AC38-680D96FB217E}" srcId="{8C34C7F5-A62B-4F40-A6A4-E259F6CAE9A8}" destId="{C41AA439-ADAD-4D2D-92D8-22B4A79E4F77}" srcOrd="3" destOrd="0" parTransId="{1DB20D49-CED3-4265-A7ED-B094121178A7}" sibTransId="{97BCDF2C-DFE8-49D2-9461-570D91FB9F75}"/>
    <dgm:cxn modelId="{FA375B9C-974B-4167-A27B-236A1043C6D3}" srcId="{8C34C7F5-A62B-4F40-A6A4-E259F6CAE9A8}" destId="{DDE16D29-9470-417E-A046-7C8BC93266C0}" srcOrd="1" destOrd="0" parTransId="{B6796AE6-0F26-4E32-BE37-6C68C8423520}" sibTransId="{D20F6C89-1F7E-4E90-9EA2-43AD9EC256CD}"/>
    <dgm:cxn modelId="{58BCA59C-63D2-4A53-B906-187806CFAFE8}" srcId="{8C34C7F5-A62B-4F40-A6A4-E259F6CAE9A8}" destId="{54F250CE-EAB3-4ADE-A9A2-AA6E48BF53F1}" srcOrd="2" destOrd="0" parTransId="{DA2FC7B1-E747-4A72-93E8-449ECCBEC5A3}" sibTransId="{90C1BD7C-70ED-4629-B433-C4D8E9A406B4}"/>
    <dgm:cxn modelId="{B8AB0DA2-1533-4EBF-BDF1-348EE1750A2D}" srcId="{DDE16D29-9470-417E-A046-7C8BC93266C0}" destId="{C3DF8EB3-9C09-4434-97FF-9E06B6CDD60D}" srcOrd="0" destOrd="0" parTransId="{1C361AC4-D631-4F0B-B7E2-B2E7FC967536}" sibTransId="{942DBAD9-D439-478E-B3B3-BF3B49F86308}"/>
    <dgm:cxn modelId="{FFA5E6A3-5248-42E2-9B43-4197A59C9C89}" type="presOf" srcId="{78802D51-0A7E-4D68-8035-A4B15FB307CF}" destId="{45B4A59D-B248-4474-91D3-06E6B151E67A}" srcOrd="0" destOrd="0" presId="urn:microsoft.com/office/officeart/2005/8/layout/lProcess2"/>
    <dgm:cxn modelId="{C55B84B0-58C8-49B9-B304-F03B119F46E4}" srcId="{8A58A6A8-6597-4129-B178-611AB4BAECFD}" destId="{65A8F7F1-8987-4BB4-8625-42388280A19D}" srcOrd="0" destOrd="0" parTransId="{C5481362-652C-4A6F-B6D5-D9C419934142}" sibTransId="{D88EB0C0-CDA9-48E7-8593-8832950A5447}"/>
    <dgm:cxn modelId="{DBD352B2-302B-4C11-B8F5-F769AED06EF1}" srcId="{54F250CE-EAB3-4ADE-A9A2-AA6E48BF53F1}" destId="{135C6EE2-7E1F-4546-AB5E-D0D9CDF8FB70}" srcOrd="1" destOrd="0" parTransId="{1A04AB5F-605C-4023-984E-E7A2BD44BF35}" sibTransId="{83982CC7-430F-4A49-BDAB-3165381A22A2}"/>
    <dgm:cxn modelId="{1116C8B3-BFAF-4E47-9485-75F8E261A1FA}" srcId="{9A82EC95-3D60-4AAD-9C4B-65E010B97AF5}" destId="{DD2CD8DE-3F6A-4E79-8B2F-884A284D2EE6}" srcOrd="2" destOrd="0" parTransId="{A8C29BBA-B153-42F0-96A6-2E3AB51CCCFB}" sibTransId="{0E13B754-638C-4C8F-A6FA-5C3FCC9AA419}"/>
    <dgm:cxn modelId="{89A11BB8-DE1B-4E04-8040-6BAB9E6E0A7B}" type="presOf" srcId="{9A82EC95-3D60-4AAD-9C4B-65E010B97AF5}" destId="{0C73A061-4886-4B61-9DE2-0368158C4736}" srcOrd="1" destOrd="0" presId="urn:microsoft.com/office/officeart/2005/8/layout/lProcess2"/>
    <dgm:cxn modelId="{A7D51BBA-081A-4697-AA6F-5AE213B0FC09}" srcId="{8A58A6A8-6597-4129-B178-611AB4BAECFD}" destId="{D8F558DD-DAE1-462F-97A3-17E0AB73C32B}" srcOrd="3" destOrd="0" parTransId="{A0775A40-8330-44D4-A987-A44121FD941E}" sibTransId="{ACD6138C-4130-426A-8303-2C60967DD3CB}"/>
    <dgm:cxn modelId="{921E08C1-9DB7-4FC4-8458-BECBA0A2902C}" type="presOf" srcId="{9A82EC95-3D60-4AAD-9C4B-65E010B97AF5}" destId="{4A9F86A1-AFD0-45DD-9FCF-3592D836478E}" srcOrd="0" destOrd="0" presId="urn:microsoft.com/office/officeart/2005/8/layout/lProcess2"/>
    <dgm:cxn modelId="{D148ACC3-FB46-44C8-9695-BA07E9160503}" srcId="{54F250CE-EAB3-4ADE-A9A2-AA6E48BF53F1}" destId="{8BD5E825-CF45-4F3A-B4B7-8582F8504F0C}" srcOrd="3" destOrd="0" parTransId="{DD5AA9E6-C3F6-4BF3-8033-B2B1FA690A5A}" sibTransId="{F34771C2-7C4F-4DD3-97B3-C0C77A8D8407}"/>
    <dgm:cxn modelId="{E681CCC7-6E0D-4552-8BA3-E72F65D79193}" srcId="{9A82EC95-3D60-4AAD-9C4B-65E010B97AF5}" destId="{E24FEF88-591A-4725-918C-8DE3A57EC62D}" srcOrd="0" destOrd="0" parTransId="{D4316069-E701-462F-BCCC-031EDFFB4EE0}" sibTransId="{C27F7F0A-DC66-47D5-87F1-F7C3AD7917C1}"/>
    <dgm:cxn modelId="{AA7D1ACC-7396-4B30-A378-FF23C75E1D3F}" type="presOf" srcId="{E24FEF88-591A-4725-918C-8DE3A57EC62D}" destId="{5F3472A9-EDA0-44FC-BC7E-881BA053EA4F}" srcOrd="0" destOrd="0" presId="urn:microsoft.com/office/officeart/2005/8/layout/lProcess2"/>
    <dgm:cxn modelId="{A5748FCE-46C0-4B6B-9068-7ABCA1F483D4}" srcId="{C41AA439-ADAD-4D2D-92D8-22B4A79E4F77}" destId="{805E05FF-DBDC-42AB-8B2B-BEDAD6CB38B7}" srcOrd="1" destOrd="0" parTransId="{A0EAC355-F244-4D92-8178-D68693AAB2E4}" sibTransId="{62C6E56A-6871-4505-AB52-FCBEC878D9ED}"/>
    <dgm:cxn modelId="{FAF2BECF-CC6D-4FBD-9EAA-0EBA5397F736}" type="presOf" srcId="{3704AF1A-5084-40D5-9DE7-2CCB2CB55CEF}" destId="{E5782015-10B3-4C62-A29A-2EC8EAAF0365}" srcOrd="0" destOrd="0" presId="urn:microsoft.com/office/officeart/2005/8/layout/lProcess2"/>
    <dgm:cxn modelId="{3EDA25D3-CCAE-4BC6-B175-CD0CDD5A0355}" type="presOf" srcId="{B105F043-B2E2-4354-97CB-AB217B747858}" destId="{75803265-0EBB-4B7A-BDA4-F4BBD5D19A53}" srcOrd="0" destOrd="0" presId="urn:microsoft.com/office/officeart/2005/8/layout/lProcess2"/>
    <dgm:cxn modelId="{B85DE4D7-1F8C-4D62-89FE-A982CE0A5827}" type="presOf" srcId="{8C34C7F5-A62B-4F40-A6A4-E259F6CAE9A8}" destId="{ECA05CDC-751E-4850-9F81-25A8F1EFA1F4}" srcOrd="0" destOrd="0" presId="urn:microsoft.com/office/officeart/2005/8/layout/lProcess2"/>
    <dgm:cxn modelId="{A14C2BE5-31C7-42D1-8EB3-92956CFB97C6}" type="presOf" srcId="{8A58A6A8-6597-4129-B178-611AB4BAECFD}" destId="{008FF272-B162-4612-9E1C-157582C7B05F}" srcOrd="1" destOrd="0" presId="urn:microsoft.com/office/officeart/2005/8/layout/lProcess2"/>
    <dgm:cxn modelId="{EBE589F6-946F-4D8D-A683-CE2CCEDEF7FA}" srcId="{C41AA439-ADAD-4D2D-92D8-22B4A79E4F77}" destId="{D8B48E1B-005F-46C0-AF3E-02B2D80947CA}" srcOrd="3" destOrd="0" parTransId="{D6D884A9-33A6-49A6-B817-3D6347493E07}" sibTransId="{8DC7FF98-F4C6-4CAF-9E07-A87144A63FE9}"/>
    <dgm:cxn modelId="{730E4928-EB17-4DDC-8847-6396DC79A7D1}" type="presParOf" srcId="{ECA05CDC-751E-4850-9F81-25A8F1EFA1F4}" destId="{917368FB-D243-4863-8AC7-F5DFE3333135}" srcOrd="0" destOrd="0" presId="urn:microsoft.com/office/officeart/2005/8/layout/lProcess2"/>
    <dgm:cxn modelId="{C51BDEEA-FAFB-4BD1-977F-1E26E837DD6A}" type="presParOf" srcId="{917368FB-D243-4863-8AC7-F5DFE3333135}" destId="{88D5FBD8-80AA-49DF-8A33-FD4696D0E7F5}" srcOrd="0" destOrd="0" presId="urn:microsoft.com/office/officeart/2005/8/layout/lProcess2"/>
    <dgm:cxn modelId="{79E530ED-E3BA-4179-A4EA-32E82A0A8024}" type="presParOf" srcId="{917368FB-D243-4863-8AC7-F5DFE3333135}" destId="{008FF272-B162-4612-9E1C-157582C7B05F}" srcOrd="1" destOrd="0" presId="urn:microsoft.com/office/officeart/2005/8/layout/lProcess2"/>
    <dgm:cxn modelId="{2012D3DF-9E94-4B1E-AA22-B1336DAA1C34}" type="presParOf" srcId="{917368FB-D243-4863-8AC7-F5DFE3333135}" destId="{D6CCF973-B735-4202-9055-5D04663DE10E}" srcOrd="2" destOrd="0" presId="urn:microsoft.com/office/officeart/2005/8/layout/lProcess2"/>
    <dgm:cxn modelId="{8181F98D-6144-40D7-B2B9-68A95B489F09}" type="presParOf" srcId="{D6CCF973-B735-4202-9055-5D04663DE10E}" destId="{50F7CC90-9DF8-48EA-B457-EC01C72292EF}" srcOrd="0" destOrd="0" presId="urn:microsoft.com/office/officeart/2005/8/layout/lProcess2"/>
    <dgm:cxn modelId="{78CB5A38-8002-4278-8227-097CF110CBAE}" type="presParOf" srcId="{50F7CC90-9DF8-48EA-B457-EC01C72292EF}" destId="{401B242D-B879-4BE6-BD78-6F0D50CF07BC}" srcOrd="0" destOrd="0" presId="urn:microsoft.com/office/officeart/2005/8/layout/lProcess2"/>
    <dgm:cxn modelId="{B02B3D81-1000-41C0-9116-02D5B252CFA1}" type="presParOf" srcId="{50F7CC90-9DF8-48EA-B457-EC01C72292EF}" destId="{75E47935-5333-4FAA-9611-DDBD95C2D3D5}" srcOrd="1" destOrd="0" presId="urn:microsoft.com/office/officeart/2005/8/layout/lProcess2"/>
    <dgm:cxn modelId="{28B178B5-CB3D-4571-8D18-0C4A49CFB82D}" type="presParOf" srcId="{50F7CC90-9DF8-48EA-B457-EC01C72292EF}" destId="{481A9E3A-6597-41B0-8D69-E5A9B875C53C}" srcOrd="2" destOrd="0" presId="urn:microsoft.com/office/officeart/2005/8/layout/lProcess2"/>
    <dgm:cxn modelId="{7221B363-6468-493F-901B-E0025483D6F3}" type="presParOf" srcId="{50F7CC90-9DF8-48EA-B457-EC01C72292EF}" destId="{DB08DE30-DD7B-47AE-821E-B4B1BDB330A2}" srcOrd="3" destOrd="0" presId="urn:microsoft.com/office/officeart/2005/8/layout/lProcess2"/>
    <dgm:cxn modelId="{6FA7D6B5-B543-4233-A643-869B1E040978}" type="presParOf" srcId="{50F7CC90-9DF8-48EA-B457-EC01C72292EF}" destId="{E5782015-10B3-4C62-A29A-2EC8EAAF0365}" srcOrd="4" destOrd="0" presId="urn:microsoft.com/office/officeart/2005/8/layout/lProcess2"/>
    <dgm:cxn modelId="{BA1A6B42-6F0D-46F5-9733-2DF56A69749F}" type="presParOf" srcId="{50F7CC90-9DF8-48EA-B457-EC01C72292EF}" destId="{46F6F41C-153D-4075-8DD3-244321AE9E22}" srcOrd="5" destOrd="0" presId="urn:microsoft.com/office/officeart/2005/8/layout/lProcess2"/>
    <dgm:cxn modelId="{3F040993-C2C8-4258-90DD-0A73A217E7AF}" type="presParOf" srcId="{50F7CC90-9DF8-48EA-B457-EC01C72292EF}" destId="{613BBAE3-5B41-43D5-A7A0-F31D70832A4C}" srcOrd="6" destOrd="0" presId="urn:microsoft.com/office/officeart/2005/8/layout/lProcess2"/>
    <dgm:cxn modelId="{C917FC95-954D-4366-8876-D834B45E7C91}" type="presParOf" srcId="{ECA05CDC-751E-4850-9F81-25A8F1EFA1F4}" destId="{96423831-B3C7-481E-868B-29E927568D07}" srcOrd="1" destOrd="0" presId="urn:microsoft.com/office/officeart/2005/8/layout/lProcess2"/>
    <dgm:cxn modelId="{7A87DB52-BD9F-4DF6-881F-9A8D0F50CDF0}" type="presParOf" srcId="{ECA05CDC-751E-4850-9F81-25A8F1EFA1F4}" destId="{7F3D510E-35DF-4DEC-8F24-13CDE4B2D498}" srcOrd="2" destOrd="0" presId="urn:microsoft.com/office/officeart/2005/8/layout/lProcess2"/>
    <dgm:cxn modelId="{331863E0-5F98-467E-B64A-A489DE7C628C}" type="presParOf" srcId="{7F3D510E-35DF-4DEC-8F24-13CDE4B2D498}" destId="{45F49700-33F6-4F50-A5C8-C991CEC33A22}" srcOrd="0" destOrd="0" presId="urn:microsoft.com/office/officeart/2005/8/layout/lProcess2"/>
    <dgm:cxn modelId="{18D96439-F6D6-4366-B7BA-0A7B7DCBEEF4}" type="presParOf" srcId="{7F3D510E-35DF-4DEC-8F24-13CDE4B2D498}" destId="{A67400AD-2B36-4125-AFF8-BC9BDAD95772}" srcOrd="1" destOrd="0" presId="urn:microsoft.com/office/officeart/2005/8/layout/lProcess2"/>
    <dgm:cxn modelId="{84D1C32B-A502-42E6-97D6-8BD51AE22014}" type="presParOf" srcId="{7F3D510E-35DF-4DEC-8F24-13CDE4B2D498}" destId="{DEC87E57-DA76-4A20-8F10-690C90B0BB29}" srcOrd="2" destOrd="0" presId="urn:microsoft.com/office/officeart/2005/8/layout/lProcess2"/>
    <dgm:cxn modelId="{015CFD86-E071-41C7-BE0E-AAF546E8A604}" type="presParOf" srcId="{DEC87E57-DA76-4A20-8F10-690C90B0BB29}" destId="{9F979A1E-2AB2-4205-87BF-3DD0D8C31B4B}" srcOrd="0" destOrd="0" presId="urn:microsoft.com/office/officeart/2005/8/layout/lProcess2"/>
    <dgm:cxn modelId="{6E199A30-7D90-4961-B838-E35192901CDE}" type="presParOf" srcId="{9F979A1E-2AB2-4205-87BF-3DD0D8C31B4B}" destId="{B1BFD5A0-754C-4882-8D86-A5817B4552D4}" srcOrd="0" destOrd="0" presId="urn:microsoft.com/office/officeart/2005/8/layout/lProcess2"/>
    <dgm:cxn modelId="{71D2F63A-94AE-4095-A764-24851C67C1D2}" type="presParOf" srcId="{9F979A1E-2AB2-4205-87BF-3DD0D8C31B4B}" destId="{AAFD6643-DC3E-4D46-99E1-56463CDE2BFA}" srcOrd="1" destOrd="0" presId="urn:microsoft.com/office/officeart/2005/8/layout/lProcess2"/>
    <dgm:cxn modelId="{07C99C81-C71B-47C0-92AE-AF17D3409C5E}" type="presParOf" srcId="{9F979A1E-2AB2-4205-87BF-3DD0D8C31B4B}" destId="{45B4A59D-B248-4474-91D3-06E6B151E67A}" srcOrd="2" destOrd="0" presId="urn:microsoft.com/office/officeart/2005/8/layout/lProcess2"/>
    <dgm:cxn modelId="{5FEE8AE7-05EB-4D17-A536-F657FA529290}" type="presParOf" srcId="{9F979A1E-2AB2-4205-87BF-3DD0D8C31B4B}" destId="{50ABB4F1-2FE3-4D29-8851-E4A0E9CB6544}" srcOrd="3" destOrd="0" presId="urn:microsoft.com/office/officeart/2005/8/layout/lProcess2"/>
    <dgm:cxn modelId="{C3357EFF-5585-4529-8C77-DF3FA1310E4B}" type="presParOf" srcId="{9F979A1E-2AB2-4205-87BF-3DD0D8C31B4B}" destId="{0B8B4266-B8E6-4374-B7E3-2612C1462569}" srcOrd="4" destOrd="0" presId="urn:microsoft.com/office/officeart/2005/8/layout/lProcess2"/>
    <dgm:cxn modelId="{D5B2252E-5086-4D54-AC14-A105855D8002}" type="presParOf" srcId="{9F979A1E-2AB2-4205-87BF-3DD0D8C31B4B}" destId="{3832D678-5AA7-4426-8741-284AE3E10BF7}" srcOrd="5" destOrd="0" presId="urn:microsoft.com/office/officeart/2005/8/layout/lProcess2"/>
    <dgm:cxn modelId="{0F6D24C4-1235-456F-A9E1-BF1ED5D09C72}" type="presParOf" srcId="{9F979A1E-2AB2-4205-87BF-3DD0D8C31B4B}" destId="{2EA2881A-B9EB-4452-8404-3C73D3245A89}" srcOrd="6" destOrd="0" presId="urn:microsoft.com/office/officeart/2005/8/layout/lProcess2"/>
    <dgm:cxn modelId="{C386A7E7-10E9-4D83-BA71-94F93DCC9809}" type="presParOf" srcId="{ECA05CDC-751E-4850-9F81-25A8F1EFA1F4}" destId="{B0837463-878A-4FB2-9688-9EB622EE1A3D}" srcOrd="3" destOrd="0" presId="urn:microsoft.com/office/officeart/2005/8/layout/lProcess2"/>
    <dgm:cxn modelId="{5584C33B-AD42-454F-83C1-A1DB531CB95E}" type="presParOf" srcId="{ECA05CDC-751E-4850-9F81-25A8F1EFA1F4}" destId="{4A8F3DB6-5D30-4C5B-951A-60F2EDC41BA2}" srcOrd="4" destOrd="0" presId="urn:microsoft.com/office/officeart/2005/8/layout/lProcess2"/>
    <dgm:cxn modelId="{8607B0DF-8540-40F3-A929-F67BB70EAE82}" type="presParOf" srcId="{4A8F3DB6-5D30-4C5B-951A-60F2EDC41BA2}" destId="{3FB19831-0953-42A8-9D42-BDC89D22C1DC}" srcOrd="0" destOrd="0" presId="urn:microsoft.com/office/officeart/2005/8/layout/lProcess2"/>
    <dgm:cxn modelId="{0A4D4650-E6C7-423B-A3F5-AEA5438024AA}" type="presParOf" srcId="{4A8F3DB6-5D30-4C5B-951A-60F2EDC41BA2}" destId="{EA29A892-DCF9-4FA0-A6FF-01D062FB0FDD}" srcOrd="1" destOrd="0" presId="urn:microsoft.com/office/officeart/2005/8/layout/lProcess2"/>
    <dgm:cxn modelId="{03330EC4-9CF0-4BC5-AFD8-4262E9C3085F}" type="presParOf" srcId="{4A8F3DB6-5D30-4C5B-951A-60F2EDC41BA2}" destId="{EB6FCAB4-C13B-48BC-B4A0-07E458B077A2}" srcOrd="2" destOrd="0" presId="urn:microsoft.com/office/officeart/2005/8/layout/lProcess2"/>
    <dgm:cxn modelId="{2B9DF3CE-11FF-41DE-A1B4-78F25D4C4330}" type="presParOf" srcId="{EB6FCAB4-C13B-48BC-B4A0-07E458B077A2}" destId="{69F33144-D19E-4422-961E-28489436EB86}" srcOrd="0" destOrd="0" presId="urn:microsoft.com/office/officeart/2005/8/layout/lProcess2"/>
    <dgm:cxn modelId="{97C19877-DF98-4924-B72A-1E15DB47AF00}" type="presParOf" srcId="{69F33144-D19E-4422-961E-28489436EB86}" destId="{851FB165-F595-4067-BF12-B2CC6843FF49}" srcOrd="0" destOrd="0" presId="urn:microsoft.com/office/officeart/2005/8/layout/lProcess2"/>
    <dgm:cxn modelId="{3432B5CB-2425-49A3-B3B4-06677E07EA64}" type="presParOf" srcId="{69F33144-D19E-4422-961E-28489436EB86}" destId="{B3EF6F51-9841-4895-A119-8879B0512CA8}" srcOrd="1" destOrd="0" presId="urn:microsoft.com/office/officeart/2005/8/layout/lProcess2"/>
    <dgm:cxn modelId="{0E0FFEC3-B7DE-456B-A3A9-A30789AB93F3}" type="presParOf" srcId="{69F33144-D19E-4422-961E-28489436EB86}" destId="{6D40CA5E-ABDB-484B-8879-640DF438FC9C}" srcOrd="2" destOrd="0" presId="urn:microsoft.com/office/officeart/2005/8/layout/lProcess2"/>
    <dgm:cxn modelId="{98AD1E28-BCE2-44FE-BBB9-8DC5D7A664BC}" type="presParOf" srcId="{69F33144-D19E-4422-961E-28489436EB86}" destId="{DACEF1E5-C042-4019-AB41-A7FEFD81A9D9}" srcOrd="3" destOrd="0" presId="urn:microsoft.com/office/officeart/2005/8/layout/lProcess2"/>
    <dgm:cxn modelId="{A1F53233-BBEC-4ACC-A037-11E7DF30E81C}" type="presParOf" srcId="{69F33144-D19E-4422-961E-28489436EB86}" destId="{75803265-0EBB-4B7A-BDA4-F4BBD5D19A53}" srcOrd="4" destOrd="0" presId="urn:microsoft.com/office/officeart/2005/8/layout/lProcess2"/>
    <dgm:cxn modelId="{8FF5C3AD-D23B-4DDB-99E6-C0D43CEB91BB}" type="presParOf" srcId="{69F33144-D19E-4422-961E-28489436EB86}" destId="{6B43B658-63CB-4580-AFA9-47FFD16DE753}" srcOrd="5" destOrd="0" presId="urn:microsoft.com/office/officeart/2005/8/layout/lProcess2"/>
    <dgm:cxn modelId="{0D2B5CDB-475C-4DBC-B31A-CEF515AA899D}" type="presParOf" srcId="{69F33144-D19E-4422-961E-28489436EB86}" destId="{00925C83-0563-4CE9-A2C7-2842601CAFD6}" srcOrd="6" destOrd="0" presId="urn:microsoft.com/office/officeart/2005/8/layout/lProcess2"/>
    <dgm:cxn modelId="{698B44EE-7F5A-4618-857C-7F1C92CA51AA}" type="presParOf" srcId="{ECA05CDC-751E-4850-9F81-25A8F1EFA1F4}" destId="{8CD83318-F071-478A-A86D-4D83970D5F47}" srcOrd="5" destOrd="0" presId="urn:microsoft.com/office/officeart/2005/8/layout/lProcess2"/>
    <dgm:cxn modelId="{F453EF1E-7967-48EA-A1AD-CA8A136D7CA8}" type="presParOf" srcId="{ECA05CDC-751E-4850-9F81-25A8F1EFA1F4}" destId="{0B834FD2-9167-4C73-B756-7FD235EBDC62}" srcOrd="6" destOrd="0" presId="urn:microsoft.com/office/officeart/2005/8/layout/lProcess2"/>
    <dgm:cxn modelId="{1F8E7421-C66A-431C-973B-E6E665C317D1}" type="presParOf" srcId="{0B834FD2-9167-4C73-B756-7FD235EBDC62}" destId="{94EFAC82-64DE-4594-885E-D4FE56ED762F}" srcOrd="0" destOrd="0" presId="urn:microsoft.com/office/officeart/2005/8/layout/lProcess2"/>
    <dgm:cxn modelId="{04D888FB-35D3-441D-85B4-87C4228C1BE6}" type="presParOf" srcId="{0B834FD2-9167-4C73-B756-7FD235EBDC62}" destId="{E0CC777A-470D-41A0-8362-BC3CB4BD267D}" srcOrd="1" destOrd="0" presId="urn:microsoft.com/office/officeart/2005/8/layout/lProcess2"/>
    <dgm:cxn modelId="{10E732A3-7935-4C9A-A0DD-29D12729184A}" type="presParOf" srcId="{0B834FD2-9167-4C73-B756-7FD235EBDC62}" destId="{FDA20E77-A7A3-4F40-AD1F-0F73212BC99F}" srcOrd="2" destOrd="0" presId="urn:microsoft.com/office/officeart/2005/8/layout/lProcess2"/>
    <dgm:cxn modelId="{29C38BAF-4C93-4A2E-8A81-0B03FA59F8A5}" type="presParOf" srcId="{FDA20E77-A7A3-4F40-AD1F-0F73212BC99F}" destId="{5D9274F4-1693-4586-B902-6191BA95D559}" srcOrd="0" destOrd="0" presId="urn:microsoft.com/office/officeart/2005/8/layout/lProcess2"/>
    <dgm:cxn modelId="{DD634F1F-654C-4859-91A9-5858BC6C6E69}" type="presParOf" srcId="{5D9274F4-1693-4586-B902-6191BA95D559}" destId="{ECEB63E5-39F7-4E39-80AC-685DC624DE4C}" srcOrd="0" destOrd="0" presId="urn:microsoft.com/office/officeart/2005/8/layout/lProcess2"/>
    <dgm:cxn modelId="{F00E1DE1-3A12-44A0-AE56-1B7EB3C57ADB}" type="presParOf" srcId="{5D9274F4-1693-4586-B902-6191BA95D559}" destId="{4A873992-AA6B-4DE4-AC0F-2109E6387F5D}" srcOrd="1" destOrd="0" presId="urn:microsoft.com/office/officeart/2005/8/layout/lProcess2"/>
    <dgm:cxn modelId="{417430D2-04D5-46B8-BF48-3B841E69318B}" type="presParOf" srcId="{5D9274F4-1693-4586-B902-6191BA95D559}" destId="{657C0525-1FD9-48D0-B7EB-F8F872673E99}" srcOrd="2" destOrd="0" presId="urn:microsoft.com/office/officeart/2005/8/layout/lProcess2"/>
    <dgm:cxn modelId="{69ECEABA-28A4-4F44-81D6-3DB870F95183}" type="presParOf" srcId="{5D9274F4-1693-4586-B902-6191BA95D559}" destId="{6DC43D19-1D4C-4F25-9D34-2575C1C064DD}" srcOrd="3" destOrd="0" presId="urn:microsoft.com/office/officeart/2005/8/layout/lProcess2"/>
    <dgm:cxn modelId="{CC8339FD-5439-43C1-893F-59E0D4315F0B}" type="presParOf" srcId="{5D9274F4-1693-4586-B902-6191BA95D559}" destId="{5A31AC9C-8E22-4039-9BA6-C2D4B60086B3}" srcOrd="4" destOrd="0" presId="urn:microsoft.com/office/officeart/2005/8/layout/lProcess2"/>
    <dgm:cxn modelId="{087AAF39-58BE-4284-B362-9E3B0DC1FE82}" type="presParOf" srcId="{5D9274F4-1693-4586-B902-6191BA95D559}" destId="{5B48D684-B426-44D6-915B-3A2E7A09F3AB}" srcOrd="5" destOrd="0" presId="urn:microsoft.com/office/officeart/2005/8/layout/lProcess2"/>
    <dgm:cxn modelId="{CC27F51C-639E-47DA-B1DD-C5E8847E12CC}" type="presParOf" srcId="{5D9274F4-1693-4586-B902-6191BA95D559}" destId="{8D69CD2A-9CB3-4EBF-9FEE-C4F82D274BF1}" srcOrd="6" destOrd="0" presId="urn:microsoft.com/office/officeart/2005/8/layout/lProcess2"/>
    <dgm:cxn modelId="{E00E23BA-A48E-4458-812D-BECECA8D52F7}" type="presParOf" srcId="{ECA05CDC-751E-4850-9F81-25A8F1EFA1F4}" destId="{E744EF07-D7C4-4913-9167-9709BB4D415A}" srcOrd="7" destOrd="0" presId="urn:microsoft.com/office/officeart/2005/8/layout/lProcess2"/>
    <dgm:cxn modelId="{4533004D-5EB6-4BA4-BDBF-7347743A07CB}" type="presParOf" srcId="{ECA05CDC-751E-4850-9F81-25A8F1EFA1F4}" destId="{BC6503E4-7B12-49A4-800E-D25C4324029D}" srcOrd="8" destOrd="0" presId="urn:microsoft.com/office/officeart/2005/8/layout/lProcess2"/>
    <dgm:cxn modelId="{BA0C3E55-11A3-40B5-8127-72FA2FEA8D8D}" type="presParOf" srcId="{BC6503E4-7B12-49A4-800E-D25C4324029D}" destId="{4A9F86A1-AFD0-45DD-9FCF-3592D836478E}" srcOrd="0" destOrd="0" presId="urn:microsoft.com/office/officeart/2005/8/layout/lProcess2"/>
    <dgm:cxn modelId="{6162CEB1-A9E3-44C1-85BB-AE368D0FEAEE}" type="presParOf" srcId="{BC6503E4-7B12-49A4-800E-D25C4324029D}" destId="{0C73A061-4886-4B61-9DE2-0368158C4736}" srcOrd="1" destOrd="0" presId="urn:microsoft.com/office/officeart/2005/8/layout/lProcess2"/>
    <dgm:cxn modelId="{6F43FB7C-E8DF-4B2A-8010-8492F5DA7012}" type="presParOf" srcId="{BC6503E4-7B12-49A4-800E-D25C4324029D}" destId="{9EC24B7F-79C7-42F8-AF53-1CA374FB500A}" srcOrd="2" destOrd="0" presId="urn:microsoft.com/office/officeart/2005/8/layout/lProcess2"/>
    <dgm:cxn modelId="{E23C42E0-EEAD-4521-A21C-A3050BF994B1}" type="presParOf" srcId="{9EC24B7F-79C7-42F8-AF53-1CA374FB500A}" destId="{FD7A90B2-31EE-4DDA-9D17-16990D5FCEF8}" srcOrd="0" destOrd="0" presId="urn:microsoft.com/office/officeart/2005/8/layout/lProcess2"/>
    <dgm:cxn modelId="{A0AEEF1D-11BF-422C-9BF9-17ED8E703FA2}" type="presParOf" srcId="{FD7A90B2-31EE-4DDA-9D17-16990D5FCEF8}" destId="{5F3472A9-EDA0-44FC-BC7E-881BA053EA4F}" srcOrd="0" destOrd="0" presId="urn:microsoft.com/office/officeart/2005/8/layout/lProcess2"/>
    <dgm:cxn modelId="{EE401840-DA7F-4990-B22E-5EB0C08281D6}" type="presParOf" srcId="{FD7A90B2-31EE-4DDA-9D17-16990D5FCEF8}" destId="{BE498A2E-DAC7-467D-AA81-7108C82B2BC2}" srcOrd="1" destOrd="0" presId="urn:microsoft.com/office/officeart/2005/8/layout/lProcess2"/>
    <dgm:cxn modelId="{72314B99-3C6D-4763-AEAB-E0CBC9B3D825}" type="presParOf" srcId="{FD7A90B2-31EE-4DDA-9D17-16990D5FCEF8}" destId="{ED64BBAC-1C44-4249-8218-9ABF978B58EE}" srcOrd="2" destOrd="0" presId="urn:microsoft.com/office/officeart/2005/8/layout/lProcess2"/>
    <dgm:cxn modelId="{D27FD158-55D0-4FA0-955B-2B277686F37A}" type="presParOf" srcId="{FD7A90B2-31EE-4DDA-9D17-16990D5FCEF8}" destId="{33B308D9-514B-4E48-AF5D-5019732DB28C}" srcOrd="3" destOrd="0" presId="urn:microsoft.com/office/officeart/2005/8/layout/lProcess2"/>
    <dgm:cxn modelId="{07EDE0F2-46F2-42CD-B55E-B30F441F602A}" type="presParOf" srcId="{FD7A90B2-31EE-4DDA-9D17-16990D5FCEF8}" destId="{32D41314-4493-4B8B-9AD3-A748DAA308AD}" srcOrd="4" destOrd="0" presId="urn:microsoft.com/office/officeart/2005/8/layout/lProcess2"/>
  </dgm:cxnLst>
  <dgm:bg>
    <a:solidFill>
      <a:srgbClr val="EEEDE9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34C7F5-A62B-4F40-A6A4-E259F6CAE9A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A58A6A8-6597-4129-B178-611AB4BAECFD}">
      <dgm:prSet phldrT="[Text]" phldr="0" custT="1"/>
      <dgm:spPr>
        <a:solidFill>
          <a:srgbClr val="EEEDE9"/>
        </a:solidFill>
        <a:ln w="19050">
          <a:solidFill>
            <a:srgbClr val="FF3621"/>
          </a:solidFill>
        </a:ln>
      </dgm:spPr>
      <dgm:t>
        <a:bodyPr/>
        <a:lstStyle/>
        <a:p>
          <a:r>
            <a:rPr lang="en-IN" sz="2000" b="1">
              <a:latin typeface="DM Sans" pitchFamily="2" charset="0"/>
            </a:rPr>
            <a:t>AI-Ready Trusted  Data Foundation</a:t>
          </a:r>
        </a:p>
      </dgm:t>
    </dgm:pt>
    <dgm:pt modelId="{21551B6D-961C-43CC-A87A-74AD70119F93}" type="parTrans" cxnId="{B4C3D702-0E2A-48E3-A684-CCB31FF6812C}">
      <dgm:prSet/>
      <dgm:spPr/>
      <dgm:t>
        <a:bodyPr/>
        <a:lstStyle/>
        <a:p>
          <a:endParaRPr lang="en-IN"/>
        </a:p>
      </dgm:t>
    </dgm:pt>
    <dgm:pt modelId="{3A429FB9-428E-45F1-9A20-80A211B6E6DD}" type="sibTrans" cxnId="{B4C3D702-0E2A-48E3-A684-CCB31FF6812C}">
      <dgm:prSet/>
      <dgm:spPr/>
      <dgm:t>
        <a:bodyPr/>
        <a:lstStyle/>
        <a:p>
          <a:endParaRPr lang="en-IN"/>
        </a:p>
      </dgm:t>
    </dgm:pt>
    <dgm:pt modelId="{65A8F7F1-8987-4BB4-8625-42388280A19D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>
              <a:solidFill>
                <a:srgbClr val="EEEDE9"/>
              </a:solidFill>
              <a:latin typeface="DM Sans"/>
            </a:rPr>
            <a:t>Platform Migration &amp; Consolidation</a:t>
          </a:r>
        </a:p>
      </dgm:t>
    </dgm:pt>
    <dgm:pt modelId="{C5481362-652C-4A6F-B6D5-D9C419934142}" type="parTrans" cxnId="{C55B84B0-58C8-49B9-B304-F03B119F46E4}">
      <dgm:prSet/>
      <dgm:spPr/>
      <dgm:t>
        <a:bodyPr/>
        <a:lstStyle/>
        <a:p>
          <a:endParaRPr lang="en-IN"/>
        </a:p>
      </dgm:t>
    </dgm:pt>
    <dgm:pt modelId="{D88EB0C0-CDA9-48E7-8593-8832950A5447}" type="sibTrans" cxnId="{C55B84B0-58C8-49B9-B304-F03B119F46E4}">
      <dgm:prSet/>
      <dgm:spPr/>
      <dgm:t>
        <a:bodyPr/>
        <a:lstStyle/>
        <a:p>
          <a:endParaRPr lang="en-IN"/>
        </a:p>
      </dgm:t>
    </dgm:pt>
    <dgm:pt modelId="{855EAEED-CDBD-48F7-A14C-8AB6C4760DA2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>
              <a:solidFill>
                <a:srgbClr val="EEEDE9"/>
              </a:solidFill>
              <a:latin typeface="DM Sans"/>
            </a:rPr>
            <a:t>Autonomous Data Lakehouse</a:t>
          </a:r>
        </a:p>
      </dgm:t>
    </dgm:pt>
    <dgm:pt modelId="{ED976403-6FB4-41D8-AA68-C8716A069764}" type="parTrans" cxnId="{A83E6003-B9D2-4F95-A820-AC40885A4429}">
      <dgm:prSet/>
      <dgm:spPr/>
      <dgm:t>
        <a:bodyPr/>
        <a:lstStyle/>
        <a:p>
          <a:endParaRPr lang="en-IN"/>
        </a:p>
      </dgm:t>
    </dgm:pt>
    <dgm:pt modelId="{4FF6744C-7074-4A2D-9D0A-4B6C41350883}" type="sibTrans" cxnId="{A83E6003-B9D2-4F95-A820-AC40885A4429}">
      <dgm:prSet/>
      <dgm:spPr/>
      <dgm:t>
        <a:bodyPr/>
        <a:lstStyle/>
        <a:p>
          <a:endParaRPr lang="en-IN"/>
        </a:p>
      </dgm:t>
    </dgm:pt>
    <dgm:pt modelId="{DDE16D29-9470-417E-A046-7C8BC93266C0}">
      <dgm:prSet phldrT="[Text]" phldr="0" custT="1"/>
      <dgm:spPr>
        <a:solidFill>
          <a:srgbClr val="EEEDE9"/>
        </a:solidFill>
        <a:ln w="19050">
          <a:solidFill>
            <a:srgbClr val="FF3621"/>
          </a:solidFill>
        </a:ln>
      </dgm:spPr>
      <dgm:t>
        <a:bodyPr/>
        <a:lstStyle/>
        <a:p>
          <a:r>
            <a:rPr lang="en-IN" sz="2000" b="1" dirty="0">
              <a:latin typeface="DM Sans" pitchFamily="2" charset="0"/>
            </a:rPr>
            <a:t>Managed Autonomous Operations</a:t>
          </a:r>
        </a:p>
      </dgm:t>
    </dgm:pt>
    <dgm:pt modelId="{B6796AE6-0F26-4E32-BE37-6C68C8423520}" type="parTrans" cxnId="{FA375B9C-974B-4167-A27B-236A1043C6D3}">
      <dgm:prSet/>
      <dgm:spPr/>
      <dgm:t>
        <a:bodyPr/>
        <a:lstStyle/>
        <a:p>
          <a:endParaRPr lang="en-IN"/>
        </a:p>
      </dgm:t>
    </dgm:pt>
    <dgm:pt modelId="{D20F6C89-1F7E-4E90-9EA2-43AD9EC256CD}" type="sibTrans" cxnId="{FA375B9C-974B-4167-A27B-236A1043C6D3}">
      <dgm:prSet/>
      <dgm:spPr/>
      <dgm:t>
        <a:bodyPr/>
        <a:lstStyle/>
        <a:p>
          <a:endParaRPr lang="en-IN"/>
        </a:p>
      </dgm:t>
    </dgm:pt>
    <dgm:pt modelId="{C3DF8EB3-9C09-4434-97FF-9E06B6CDD60D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>
              <a:solidFill>
                <a:srgbClr val="EEEDE9"/>
              </a:solidFill>
              <a:latin typeface="DM Sans" pitchFamily="2" charset="0"/>
            </a:rPr>
            <a:t>Intelligent FinOps for Databricks</a:t>
          </a:r>
        </a:p>
      </dgm:t>
    </dgm:pt>
    <dgm:pt modelId="{1C361AC4-D631-4F0B-B7E2-B2E7FC967536}" type="parTrans" cxnId="{B8AB0DA2-1533-4EBF-BDF1-348EE1750A2D}">
      <dgm:prSet/>
      <dgm:spPr/>
      <dgm:t>
        <a:bodyPr/>
        <a:lstStyle/>
        <a:p>
          <a:endParaRPr lang="en-IN"/>
        </a:p>
      </dgm:t>
    </dgm:pt>
    <dgm:pt modelId="{942DBAD9-D439-478E-B3B3-BF3B49F86308}" type="sibTrans" cxnId="{B8AB0DA2-1533-4EBF-BDF1-348EE1750A2D}">
      <dgm:prSet/>
      <dgm:spPr/>
      <dgm:t>
        <a:bodyPr/>
        <a:lstStyle/>
        <a:p>
          <a:endParaRPr lang="en-IN"/>
        </a:p>
      </dgm:t>
    </dgm:pt>
    <dgm:pt modelId="{1FC5E211-1715-4A23-9818-B81494910621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 err="1">
              <a:solidFill>
                <a:srgbClr val="EEEDE9"/>
              </a:solidFill>
              <a:latin typeface="DM Sans" pitchFamily="2" charset="0"/>
            </a:rPr>
            <a:t>MLOps</a:t>
          </a:r>
          <a:r>
            <a:rPr lang="en-IN" sz="1500" b="1">
              <a:solidFill>
                <a:srgbClr val="EEEDE9"/>
              </a:solidFill>
              <a:latin typeface="DM Sans" pitchFamily="2" charset="0"/>
            </a:rPr>
            <a:t> in a Box</a:t>
          </a:r>
        </a:p>
      </dgm:t>
    </dgm:pt>
    <dgm:pt modelId="{35AC6205-E406-47A6-A758-57466A84AC7D}" type="parTrans" cxnId="{36D48733-2A13-4239-8E15-C50DD01C079E}">
      <dgm:prSet/>
      <dgm:spPr/>
      <dgm:t>
        <a:bodyPr/>
        <a:lstStyle/>
        <a:p>
          <a:endParaRPr lang="en-IN"/>
        </a:p>
      </dgm:t>
    </dgm:pt>
    <dgm:pt modelId="{CF40EAC8-E4AD-424D-A583-472A25049956}" type="sibTrans" cxnId="{36D48733-2A13-4239-8E15-C50DD01C079E}">
      <dgm:prSet/>
      <dgm:spPr/>
      <dgm:t>
        <a:bodyPr/>
        <a:lstStyle/>
        <a:p>
          <a:endParaRPr lang="en-IN"/>
        </a:p>
      </dgm:t>
    </dgm:pt>
    <dgm:pt modelId="{54F250CE-EAB3-4ADE-A9A2-AA6E48BF53F1}">
      <dgm:prSet phldrT="[Text]" phldr="0" custT="1"/>
      <dgm:spPr>
        <a:solidFill>
          <a:srgbClr val="EEEDE9"/>
        </a:solidFill>
        <a:ln w="19050">
          <a:solidFill>
            <a:srgbClr val="FF3621"/>
          </a:solidFill>
        </a:ln>
      </dgm:spPr>
      <dgm:t>
        <a:bodyPr/>
        <a:lstStyle/>
        <a:p>
          <a:r>
            <a:rPr lang="en-IN" sz="2000" b="1" dirty="0">
              <a:latin typeface="DM Sans" pitchFamily="2" charset="0"/>
            </a:rPr>
            <a:t>Intelligent Agentic Apps</a:t>
          </a:r>
        </a:p>
      </dgm:t>
    </dgm:pt>
    <dgm:pt modelId="{DA2FC7B1-E747-4A72-93E8-449ECCBEC5A3}" type="parTrans" cxnId="{58BCA59C-63D2-4A53-B906-187806CFAFE8}">
      <dgm:prSet/>
      <dgm:spPr/>
      <dgm:t>
        <a:bodyPr/>
        <a:lstStyle/>
        <a:p>
          <a:endParaRPr lang="en-IN"/>
        </a:p>
      </dgm:t>
    </dgm:pt>
    <dgm:pt modelId="{90C1BD7C-70ED-4629-B433-C4D8E9A406B4}" type="sibTrans" cxnId="{58BCA59C-63D2-4A53-B906-187806CFAFE8}">
      <dgm:prSet/>
      <dgm:spPr/>
      <dgm:t>
        <a:bodyPr/>
        <a:lstStyle/>
        <a:p>
          <a:endParaRPr lang="en-IN"/>
        </a:p>
      </dgm:t>
    </dgm:pt>
    <dgm:pt modelId="{B969226F-1372-4AAE-8574-21B38CF9DE9C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>
              <a:solidFill>
                <a:srgbClr val="EEEDE9"/>
              </a:solidFill>
              <a:latin typeface="DM Sans" pitchFamily="2" charset="0"/>
            </a:rPr>
            <a:t>GenAI Engineering in Databricks</a:t>
          </a:r>
        </a:p>
      </dgm:t>
    </dgm:pt>
    <dgm:pt modelId="{BD6860B2-75ED-427F-AD5B-24B8ECCAB542}" type="parTrans" cxnId="{6AE36D4D-681F-4026-AB86-9B6FD9ADD2D4}">
      <dgm:prSet/>
      <dgm:spPr/>
      <dgm:t>
        <a:bodyPr/>
        <a:lstStyle/>
        <a:p>
          <a:endParaRPr lang="en-IN"/>
        </a:p>
      </dgm:t>
    </dgm:pt>
    <dgm:pt modelId="{4E2749CC-FBAE-4B3F-A954-A89BC466E8E0}" type="sibTrans" cxnId="{6AE36D4D-681F-4026-AB86-9B6FD9ADD2D4}">
      <dgm:prSet/>
      <dgm:spPr/>
      <dgm:t>
        <a:bodyPr/>
        <a:lstStyle/>
        <a:p>
          <a:endParaRPr lang="en-IN"/>
        </a:p>
      </dgm:t>
    </dgm:pt>
    <dgm:pt modelId="{B105F043-B2E2-4354-97CB-AB217B747858}">
      <dgm:prSet phldrT="[Text]" phldr="0" custT="1"/>
      <dgm:spPr>
        <a:solidFill>
          <a:srgbClr val="0B202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8100" tIns="28575" rIns="38100" bIns="2857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EEEDE9"/>
              </a:solidFill>
              <a:latin typeface="DM Sans" pitchFamily="2" charset="0"/>
              <a:ea typeface="+mn-ea"/>
              <a:cs typeface="+mn-cs"/>
            </a:rPr>
            <a:t>Real-Time ML Inference &amp; Feature Serving</a:t>
          </a:r>
          <a:endParaRPr lang="en-IN" sz="1500" b="1" kern="1200">
            <a:solidFill>
              <a:srgbClr val="EEEDE9"/>
            </a:solidFill>
            <a:latin typeface="DM Sans" pitchFamily="2" charset="0"/>
            <a:ea typeface="+mn-ea"/>
            <a:cs typeface="+mn-cs"/>
          </a:endParaRPr>
        </a:p>
      </dgm:t>
    </dgm:pt>
    <dgm:pt modelId="{081953F8-D251-42C7-9F1B-7D3A95D23929}" type="parTrans" cxnId="{2F8DA28D-6E26-4CA5-9C60-9CB42028716C}">
      <dgm:prSet/>
      <dgm:spPr/>
      <dgm:t>
        <a:bodyPr/>
        <a:lstStyle/>
        <a:p>
          <a:endParaRPr lang="en-IN"/>
        </a:p>
      </dgm:t>
    </dgm:pt>
    <dgm:pt modelId="{67EC63FD-133E-4C47-B930-4D375E5B20BA}" type="sibTrans" cxnId="{2F8DA28D-6E26-4CA5-9C60-9CB42028716C}">
      <dgm:prSet/>
      <dgm:spPr/>
      <dgm:t>
        <a:bodyPr/>
        <a:lstStyle/>
        <a:p>
          <a:endParaRPr lang="en-IN"/>
        </a:p>
      </dgm:t>
    </dgm:pt>
    <dgm:pt modelId="{3704AF1A-5084-40D5-9DE7-2CCB2CB55CEF}">
      <dgm:prSet phldrT="[Text]" phldr="0" custT="1"/>
      <dgm:spPr>
        <a:solidFill>
          <a:srgbClr val="0B202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8100" tIns="28575" rIns="38100" bIns="2857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EEEDE9"/>
              </a:solidFill>
              <a:latin typeface="DM Sans"/>
              <a:ea typeface="+mn-ea"/>
              <a:cs typeface="+mn-cs"/>
            </a:rPr>
            <a:t>Unity Catalogue Enterprise Governance Implementation</a:t>
          </a:r>
          <a:endParaRPr lang="en-IN" sz="1500" b="1" kern="1200" dirty="0">
            <a:solidFill>
              <a:srgbClr val="EEEDE9"/>
            </a:solidFill>
            <a:latin typeface="DM Sans"/>
            <a:ea typeface="+mn-ea"/>
            <a:cs typeface="+mn-cs"/>
          </a:endParaRPr>
        </a:p>
      </dgm:t>
    </dgm:pt>
    <dgm:pt modelId="{D9A4762D-B1C8-4773-9EB9-262DB1BCA1E2}" type="parTrans" cxnId="{E606E446-1B7F-4263-A68E-5825E427CAD2}">
      <dgm:prSet/>
      <dgm:spPr/>
      <dgm:t>
        <a:bodyPr/>
        <a:lstStyle/>
        <a:p>
          <a:endParaRPr lang="en-IN"/>
        </a:p>
      </dgm:t>
    </dgm:pt>
    <dgm:pt modelId="{833B7F96-0A4F-4F2B-864C-DAB2C14E9F09}" type="sibTrans" cxnId="{E606E446-1B7F-4263-A68E-5825E427CAD2}">
      <dgm:prSet/>
      <dgm:spPr/>
      <dgm:t>
        <a:bodyPr/>
        <a:lstStyle/>
        <a:p>
          <a:endParaRPr lang="en-IN"/>
        </a:p>
      </dgm:t>
    </dgm:pt>
    <dgm:pt modelId="{D8F558DD-DAE1-462F-97A3-17E0AB73C32B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>
              <a:solidFill>
                <a:srgbClr val="EEEDE9"/>
              </a:solidFill>
              <a:latin typeface="DM Sans"/>
            </a:rPr>
            <a:t>AI-Powered Datawarehouse using Databricks SQL</a:t>
          </a:r>
        </a:p>
      </dgm:t>
    </dgm:pt>
    <dgm:pt modelId="{A0775A40-8330-44D4-A987-A44121FD941E}" type="parTrans" cxnId="{A7D51BBA-081A-4697-AA6F-5AE213B0FC09}">
      <dgm:prSet/>
      <dgm:spPr/>
      <dgm:t>
        <a:bodyPr/>
        <a:lstStyle/>
        <a:p>
          <a:endParaRPr lang="en-IN"/>
        </a:p>
      </dgm:t>
    </dgm:pt>
    <dgm:pt modelId="{ACD6138C-4130-426A-8303-2C60967DD3CB}" type="sibTrans" cxnId="{A7D51BBA-081A-4697-AA6F-5AE213B0FC09}">
      <dgm:prSet/>
      <dgm:spPr/>
      <dgm:t>
        <a:bodyPr/>
        <a:lstStyle/>
        <a:p>
          <a:endParaRPr lang="en-IN"/>
        </a:p>
      </dgm:t>
    </dgm:pt>
    <dgm:pt modelId="{78802D51-0A7E-4D68-8035-A4B15FB307CF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>
              <a:solidFill>
                <a:srgbClr val="EEEDE9"/>
              </a:solidFill>
              <a:latin typeface="DM Sans" pitchFamily="2" charset="0"/>
            </a:rPr>
            <a:t>Agentic </a:t>
          </a:r>
          <a:r>
            <a:rPr lang="en-IN" sz="1500" b="1" err="1">
              <a:solidFill>
                <a:srgbClr val="EEEDE9"/>
              </a:solidFill>
              <a:latin typeface="DM Sans" pitchFamily="2" charset="0"/>
            </a:rPr>
            <a:t>DataOps</a:t>
          </a:r>
          <a:r>
            <a:rPr lang="en-IN" sz="1500" b="1">
              <a:solidFill>
                <a:srgbClr val="EEEDE9"/>
              </a:solidFill>
              <a:latin typeface="DM Sans" pitchFamily="2" charset="0"/>
            </a:rPr>
            <a:t> for Databricks</a:t>
          </a:r>
        </a:p>
      </dgm:t>
    </dgm:pt>
    <dgm:pt modelId="{85EA68C5-F12E-4B51-9A6B-17E9B223876A}" type="parTrans" cxnId="{6B06A711-BD73-49A1-8DFB-600F404F4F36}">
      <dgm:prSet/>
      <dgm:spPr/>
      <dgm:t>
        <a:bodyPr/>
        <a:lstStyle/>
        <a:p>
          <a:endParaRPr lang="en-IN"/>
        </a:p>
      </dgm:t>
    </dgm:pt>
    <dgm:pt modelId="{BADCCE22-12B3-49B7-A65D-3C53B6D2D00F}" type="sibTrans" cxnId="{6B06A711-BD73-49A1-8DFB-600F404F4F36}">
      <dgm:prSet/>
      <dgm:spPr/>
      <dgm:t>
        <a:bodyPr/>
        <a:lstStyle/>
        <a:p>
          <a:endParaRPr lang="en-IN"/>
        </a:p>
      </dgm:t>
    </dgm:pt>
    <dgm:pt modelId="{DAEF5D3A-82F9-42A6-BC25-2175DB7FA5CD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>
              <a:solidFill>
                <a:srgbClr val="EEEDE9"/>
              </a:solidFill>
              <a:latin typeface="DM Sans"/>
            </a:rPr>
            <a:t>Databricks Managed Services</a:t>
          </a:r>
        </a:p>
      </dgm:t>
    </dgm:pt>
    <dgm:pt modelId="{7984551E-E572-4849-8E01-4AD2B4F8A5D1}" type="parTrans" cxnId="{82616644-BD1B-400E-931C-6269C025CB10}">
      <dgm:prSet/>
      <dgm:spPr/>
      <dgm:t>
        <a:bodyPr/>
        <a:lstStyle/>
        <a:p>
          <a:endParaRPr lang="en-IN"/>
        </a:p>
      </dgm:t>
    </dgm:pt>
    <dgm:pt modelId="{ACCE42E1-441C-4DE6-999C-54A3D536D48F}" type="sibTrans" cxnId="{82616644-BD1B-400E-931C-6269C025CB10}">
      <dgm:prSet/>
      <dgm:spPr/>
      <dgm:t>
        <a:bodyPr/>
        <a:lstStyle/>
        <a:p>
          <a:endParaRPr lang="en-IN"/>
        </a:p>
      </dgm:t>
    </dgm:pt>
    <dgm:pt modelId="{135C6EE2-7E1F-4546-AB5E-D0D9CDF8FB70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>
              <a:solidFill>
                <a:srgbClr val="EEEDE9"/>
              </a:solidFill>
              <a:latin typeface="DM Sans" pitchFamily="2" charset="0"/>
            </a:rPr>
            <a:t>Agentic AI – Autonomous Workflows</a:t>
          </a:r>
        </a:p>
      </dgm:t>
    </dgm:pt>
    <dgm:pt modelId="{1A04AB5F-605C-4023-984E-E7A2BD44BF35}" type="parTrans" cxnId="{DBD352B2-302B-4C11-B8F5-F769AED06EF1}">
      <dgm:prSet/>
      <dgm:spPr/>
      <dgm:t>
        <a:bodyPr/>
        <a:lstStyle/>
        <a:p>
          <a:endParaRPr lang="en-IN"/>
        </a:p>
      </dgm:t>
    </dgm:pt>
    <dgm:pt modelId="{83982CC7-430F-4A49-BDAB-3165381A22A2}" type="sibTrans" cxnId="{DBD352B2-302B-4C11-B8F5-F769AED06EF1}">
      <dgm:prSet/>
      <dgm:spPr/>
      <dgm:t>
        <a:bodyPr/>
        <a:lstStyle/>
        <a:p>
          <a:endParaRPr lang="en-IN"/>
        </a:p>
      </dgm:t>
    </dgm:pt>
    <dgm:pt modelId="{8BD5E825-CF45-4F3A-B4B7-8582F8504F0C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>
              <a:solidFill>
                <a:srgbClr val="EEEDE9"/>
              </a:solidFill>
              <a:latin typeface="DM Sans" pitchFamily="2" charset="0"/>
            </a:rPr>
            <a:t>Conversational Intelligence in Databricks</a:t>
          </a:r>
        </a:p>
      </dgm:t>
    </dgm:pt>
    <dgm:pt modelId="{DD5AA9E6-C3F6-4BF3-8033-B2B1FA690A5A}" type="parTrans" cxnId="{D148ACC3-FB46-44C8-9695-BA07E9160503}">
      <dgm:prSet/>
      <dgm:spPr/>
      <dgm:t>
        <a:bodyPr/>
        <a:lstStyle/>
        <a:p>
          <a:endParaRPr lang="en-IN"/>
        </a:p>
      </dgm:t>
    </dgm:pt>
    <dgm:pt modelId="{F34771C2-7C4F-4DD3-97B3-C0C77A8D8407}" type="sibTrans" cxnId="{D148ACC3-FB46-44C8-9695-BA07E9160503}">
      <dgm:prSet/>
      <dgm:spPr/>
      <dgm:t>
        <a:bodyPr/>
        <a:lstStyle/>
        <a:p>
          <a:endParaRPr lang="en-IN"/>
        </a:p>
      </dgm:t>
    </dgm:pt>
    <dgm:pt modelId="{ECA05CDC-751E-4850-9F81-25A8F1EFA1F4}" type="pres">
      <dgm:prSet presAssocID="{8C34C7F5-A62B-4F40-A6A4-E259F6CAE9A8}" presName="theList" presStyleCnt="0">
        <dgm:presLayoutVars>
          <dgm:dir/>
          <dgm:animLvl val="lvl"/>
          <dgm:resizeHandles val="exact"/>
        </dgm:presLayoutVars>
      </dgm:prSet>
      <dgm:spPr/>
    </dgm:pt>
    <dgm:pt modelId="{917368FB-D243-4863-8AC7-F5DFE3333135}" type="pres">
      <dgm:prSet presAssocID="{8A58A6A8-6597-4129-B178-611AB4BAECFD}" presName="compNode" presStyleCnt="0"/>
      <dgm:spPr/>
    </dgm:pt>
    <dgm:pt modelId="{88D5FBD8-80AA-49DF-8A33-FD4696D0E7F5}" type="pres">
      <dgm:prSet presAssocID="{8A58A6A8-6597-4129-B178-611AB4BAECFD}" presName="aNode" presStyleLbl="bgShp" presStyleIdx="0" presStyleCnt="3"/>
      <dgm:spPr/>
    </dgm:pt>
    <dgm:pt modelId="{008FF272-B162-4612-9E1C-157582C7B05F}" type="pres">
      <dgm:prSet presAssocID="{8A58A6A8-6597-4129-B178-611AB4BAECFD}" presName="textNode" presStyleLbl="bgShp" presStyleIdx="0" presStyleCnt="3"/>
      <dgm:spPr/>
    </dgm:pt>
    <dgm:pt modelId="{D6CCF973-B735-4202-9055-5D04663DE10E}" type="pres">
      <dgm:prSet presAssocID="{8A58A6A8-6597-4129-B178-611AB4BAECFD}" presName="compChildNode" presStyleCnt="0"/>
      <dgm:spPr/>
    </dgm:pt>
    <dgm:pt modelId="{50F7CC90-9DF8-48EA-B457-EC01C72292EF}" type="pres">
      <dgm:prSet presAssocID="{8A58A6A8-6597-4129-B178-611AB4BAECFD}" presName="theInnerList" presStyleCnt="0"/>
      <dgm:spPr/>
    </dgm:pt>
    <dgm:pt modelId="{CE976B93-05AE-40DD-8FF6-3631024A0C53}" type="pres">
      <dgm:prSet presAssocID="{65A8F7F1-8987-4BB4-8625-42388280A19D}" presName="childNode" presStyleLbl="node1" presStyleIdx="0" presStyleCnt="12">
        <dgm:presLayoutVars>
          <dgm:bulletEnabled val="1"/>
        </dgm:presLayoutVars>
      </dgm:prSet>
      <dgm:spPr/>
    </dgm:pt>
    <dgm:pt modelId="{850E0738-8E1A-4E8E-A527-0F48DEBBE445}" type="pres">
      <dgm:prSet presAssocID="{65A8F7F1-8987-4BB4-8625-42388280A19D}" presName="aSpace2" presStyleCnt="0"/>
      <dgm:spPr/>
    </dgm:pt>
    <dgm:pt modelId="{C24587E0-A708-4EE1-9DA4-D425517EA7A7}" type="pres">
      <dgm:prSet presAssocID="{855EAEED-CDBD-48F7-A14C-8AB6C4760DA2}" presName="childNode" presStyleLbl="node1" presStyleIdx="1" presStyleCnt="12">
        <dgm:presLayoutVars>
          <dgm:bulletEnabled val="1"/>
        </dgm:presLayoutVars>
      </dgm:prSet>
      <dgm:spPr/>
    </dgm:pt>
    <dgm:pt modelId="{B6751A02-5F00-4FDA-803D-F6C844041F0B}" type="pres">
      <dgm:prSet presAssocID="{855EAEED-CDBD-48F7-A14C-8AB6C4760DA2}" presName="aSpace2" presStyleCnt="0"/>
      <dgm:spPr/>
    </dgm:pt>
    <dgm:pt modelId="{AE81DC6B-72F9-4CBE-BC71-69B4399BDB58}" type="pres">
      <dgm:prSet presAssocID="{3704AF1A-5084-40D5-9DE7-2CCB2CB55CEF}" presName="childNode" presStyleLbl="node1" presStyleIdx="2" presStyleCnt="12">
        <dgm:presLayoutVars>
          <dgm:bulletEnabled val="1"/>
        </dgm:presLayoutVars>
      </dgm:prSet>
      <dgm:spPr/>
    </dgm:pt>
    <dgm:pt modelId="{82537B41-F9E5-47F3-9FF4-C4085157E383}" type="pres">
      <dgm:prSet presAssocID="{3704AF1A-5084-40D5-9DE7-2CCB2CB55CEF}" presName="aSpace2" presStyleCnt="0"/>
      <dgm:spPr/>
    </dgm:pt>
    <dgm:pt modelId="{589E849B-08C1-4E75-899E-92F17D47E5A8}" type="pres">
      <dgm:prSet presAssocID="{D8F558DD-DAE1-462F-97A3-17E0AB73C32B}" presName="childNode" presStyleLbl="node1" presStyleIdx="3" presStyleCnt="12">
        <dgm:presLayoutVars>
          <dgm:bulletEnabled val="1"/>
        </dgm:presLayoutVars>
      </dgm:prSet>
      <dgm:spPr/>
    </dgm:pt>
    <dgm:pt modelId="{96423831-B3C7-481E-868B-29E927568D07}" type="pres">
      <dgm:prSet presAssocID="{8A58A6A8-6597-4129-B178-611AB4BAECFD}" presName="aSpace" presStyleCnt="0"/>
      <dgm:spPr/>
    </dgm:pt>
    <dgm:pt modelId="{7F3D510E-35DF-4DEC-8F24-13CDE4B2D498}" type="pres">
      <dgm:prSet presAssocID="{DDE16D29-9470-417E-A046-7C8BC93266C0}" presName="compNode" presStyleCnt="0"/>
      <dgm:spPr/>
    </dgm:pt>
    <dgm:pt modelId="{45F49700-33F6-4F50-A5C8-C991CEC33A22}" type="pres">
      <dgm:prSet presAssocID="{DDE16D29-9470-417E-A046-7C8BC93266C0}" presName="aNode" presStyleLbl="bgShp" presStyleIdx="1" presStyleCnt="3"/>
      <dgm:spPr/>
    </dgm:pt>
    <dgm:pt modelId="{A67400AD-2B36-4125-AFF8-BC9BDAD95772}" type="pres">
      <dgm:prSet presAssocID="{DDE16D29-9470-417E-A046-7C8BC93266C0}" presName="textNode" presStyleLbl="bgShp" presStyleIdx="1" presStyleCnt="3"/>
      <dgm:spPr/>
    </dgm:pt>
    <dgm:pt modelId="{DEC87E57-DA76-4A20-8F10-690C90B0BB29}" type="pres">
      <dgm:prSet presAssocID="{DDE16D29-9470-417E-A046-7C8BC93266C0}" presName="compChildNode" presStyleCnt="0"/>
      <dgm:spPr/>
    </dgm:pt>
    <dgm:pt modelId="{9F979A1E-2AB2-4205-87BF-3DD0D8C31B4B}" type="pres">
      <dgm:prSet presAssocID="{DDE16D29-9470-417E-A046-7C8BC93266C0}" presName="theInnerList" presStyleCnt="0"/>
      <dgm:spPr/>
    </dgm:pt>
    <dgm:pt modelId="{B1BFD5A0-754C-4882-8D86-A5817B4552D4}" type="pres">
      <dgm:prSet presAssocID="{C3DF8EB3-9C09-4434-97FF-9E06B6CDD60D}" presName="childNode" presStyleLbl="node1" presStyleIdx="4" presStyleCnt="12">
        <dgm:presLayoutVars>
          <dgm:bulletEnabled val="1"/>
        </dgm:presLayoutVars>
      </dgm:prSet>
      <dgm:spPr/>
    </dgm:pt>
    <dgm:pt modelId="{AAFD6643-DC3E-4D46-99E1-56463CDE2BFA}" type="pres">
      <dgm:prSet presAssocID="{C3DF8EB3-9C09-4434-97FF-9E06B6CDD60D}" presName="aSpace2" presStyleCnt="0"/>
      <dgm:spPr/>
    </dgm:pt>
    <dgm:pt modelId="{45B4A59D-B248-4474-91D3-06E6B151E67A}" type="pres">
      <dgm:prSet presAssocID="{78802D51-0A7E-4D68-8035-A4B15FB307CF}" presName="childNode" presStyleLbl="node1" presStyleIdx="5" presStyleCnt="12">
        <dgm:presLayoutVars>
          <dgm:bulletEnabled val="1"/>
        </dgm:presLayoutVars>
      </dgm:prSet>
      <dgm:spPr/>
    </dgm:pt>
    <dgm:pt modelId="{50ABB4F1-2FE3-4D29-8851-E4A0E9CB6544}" type="pres">
      <dgm:prSet presAssocID="{78802D51-0A7E-4D68-8035-A4B15FB307CF}" presName="aSpace2" presStyleCnt="0"/>
      <dgm:spPr/>
    </dgm:pt>
    <dgm:pt modelId="{0B8B4266-B8E6-4374-B7E3-2612C1462569}" type="pres">
      <dgm:prSet presAssocID="{1FC5E211-1715-4A23-9818-B81494910621}" presName="childNode" presStyleLbl="node1" presStyleIdx="6" presStyleCnt="12">
        <dgm:presLayoutVars>
          <dgm:bulletEnabled val="1"/>
        </dgm:presLayoutVars>
      </dgm:prSet>
      <dgm:spPr/>
    </dgm:pt>
    <dgm:pt modelId="{3832D678-5AA7-4426-8741-284AE3E10BF7}" type="pres">
      <dgm:prSet presAssocID="{1FC5E211-1715-4A23-9818-B81494910621}" presName="aSpace2" presStyleCnt="0"/>
      <dgm:spPr/>
    </dgm:pt>
    <dgm:pt modelId="{2EA2881A-B9EB-4452-8404-3C73D3245A89}" type="pres">
      <dgm:prSet presAssocID="{DAEF5D3A-82F9-42A6-BC25-2175DB7FA5CD}" presName="childNode" presStyleLbl="node1" presStyleIdx="7" presStyleCnt="12">
        <dgm:presLayoutVars>
          <dgm:bulletEnabled val="1"/>
        </dgm:presLayoutVars>
      </dgm:prSet>
      <dgm:spPr/>
    </dgm:pt>
    <dgm:pt modelId="{B0837463-878A-4FB2-9688-9EB622EE1A3D}" type="pres">
      <dgm:prSet presAssocID="{DDE16D29-9470-417E-A046-7C8BC93266C0}" presName="aSpace" presStyleCnt="0"/>
      <dgm:spPr/>
    </dgm:pt>
    <dgm:pt modelId="{4A8F3DB6-5D30-4C5B-951A-60F2EDC41BA2}" type="pres">
      <dgm:prSet presAssocID="{54F250CE-EAB3-4ADE-A9A2-AA6E48BF53F1}" presName="compNode" presStyleCnt="0"/>
      <dgm:spPr/>
    </dgm:pt>
    <dgm:pt modelId="{3FB19831-0953-42A8-9D42-BDC89D22C1DC}" type="pres">
      <dgm:prSet presAssocID="{54F250CE-EAB3-4ADE-A9A2-AA6E48BF53F1}" presName="aNode" presStyleLbl="bgShp" presStyleIdx="2" presStyleCnt="3"/>
      <dgm:spPr/>
    </dgm:pt>
    <dgm:pt modelId="{EA29A892-DCF9-4FA0-A6FF-01D062FB0FDD}" type="pres">
      <dgm:prSet presAssocID="{54F250CE-EAB3-4ADE-A9A2-AA6E48BF53F1}" presName="textNode" presStyleLbl="bgShp" presStyleIdx="2" presStyleCnt="3"/>
      <dgm:spPr/>
    </dgm:pt>
    <dgm:pt modelId="{EB6FCAB4-C13B-48BC-B4A0-07E458B077A2}" type="pres">
      <dgm:prSet presAssocID="{54F250CE-EAB3-4ADE-A9A2-AA6E48BF53F1}" presName="compChildNode" presStyleCnt="0"/>
      <dgm:spPr/>
    </dgm:pt>
    <dgm:pt modelId="{69F33144-D19E-4422-961E-28489436EB86}" type="pres">
      <dgm:prSet presAssocID="{54F250CE-EAB3-4ADE-A9A2-AA6E48BF53F1}" presName="theInnerList" presStyleCnt="0"/>
      <dgm:spPr/>
    </dgm:pt>
    <dgm:pt modelId="{851FB165-F595-4067-BF12-B2CC6843FF49}" type="pres">
      <dgm:prSet presAssocID="{B969226F-1372-4AAE-8574-21B38CF9DE9C}" presName="childNode" presStyleLbl="node1" presStyleIdx="8" presStyleCnt="12">
        <dgm:presLayoutVars>
          <dgm:bulletEnabled val="1"/>
        </dgm:presLayoutVars>
      </dgm:prSet>
      <dgm:spPr/>
    </dgm:pt>
    <dgm:pt modelId="{B3EF6F51-9841-4895-A119-8879B0512CA8}" type="pres">
      <dgm:prSet presAssocID="{B969226F-1372-4AAE-8574-21B38CF9DE9C}" presName="aSpace2" presStyleCnt="0"/>
      <dgm:spPr/>
    </dgm:pt>
    <dgm:pt modelId="{6D40CA5E-ABDB-484B-8879-640DF438FC9C}" type="pres">
      <dgm:prSet presAssocID="{135C6EE2-7E1F-4546-AB5E-D0D9CDF8FB70}" presName="childNode" presStyleLbl="node1" presStyleIdx="9" presStyleCnt="12">
        <dgm:presLayoutVars>
          <dgm:bulletEnabled val="1"/>
        </dgm:presLayoutVars>
      </dgm:prSet>
      <dgm:spPr/>
    </dgm:pt>
    <dgm:pt modelId="{DACEF1E5-C042-4019-AB41-A7FEFD81A9D9}" type="pres">
      <dgm:prSet presAssocID="{135C6EE2-7E1F-4546-AB5E-D0D9CDF8FB70}" presName="aSpace2" presStyleCnt="0"/>
      <dgm:spPr/>
    </dgm:pt>
    <dgm:pt modelId="{75803265-0EBB-4B7A-BDA4-F4BBD5D19A53}" type="pres">
      <dgm:prSet presAssocID="{B105F043-B2E2-4354-97CB-AB217B747858}" presName="childNode" presStyleLbl="node1" presStyleIdx="10" presStyleCnt="12">
        <dgm:presLayoutVars>
          <dgm:bulletEnabled val="1"/>
        </dgm:presLayoutVars>
      </dgm:prSet>
      <dgm:spPr>
        <a:xfrm>
          <a:off x="6700427" y="3066981"/>
          <a:ext cx="2381967" cy="702278"/>
        </a:xfrm>
        <a:prstGeom prst="roundRect">
          <a:avLst>
            <a:gd name="adj" fmla="val 10000"/>
          </a:avLst>
        </a:prstGeom>
      </dgm:spPr>
    </dgm:pt>
    <dgm:pt modelId="{6B43B658-63CB-4580-AFA9-47FFD16DE753}" type="pres">
      <dgm:prSet presAssocID="{B105F043-B2E2-4354-97CB-AB217B747858}" presName="aSpace2" presStyleCnt="0"/>
      <dgm:spPr/>
    </dgm:pt>
    <dgm:pt modelId="{00925C83-0563-4CE9-A2C7-2842601CAFD6}" type="pres">
      <dgm:prSet presAssocID="{8BD5E825-CF45-4F3A-B4B7-8582F8504F0C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B4C3D702-0E2A-48E3-A684-CCB31FF6812C}" srcId="{8C34C7F5-A62B-4F40-A6A4-E259F6CAE9A8}" destId="{8A58A6A8-6597-4129-B178-611AB4BAECFD}" srcOrd="0" destOrd="0" parTransId="{21551B6D-961C-43CC-A87A-74AD70119F93}" sibTransId="{3A429FB9-428E-45F1-9A20-80A211B6E6DD}"/>
    <dgm:cxn modelId="{A83E6003-B9D2-4F95-A820-AC40885A4429}" srcId="{8A58A6A8-6597-4129-B178-611AB4BAECFD}" destId="{855EAEED-CDBD-48F7-A14C-8AB6C4760DA2}" srcOrd="1" destOrd="0" parTransId="{ED976403-6FB4-41D8-AA68-C8716A069764}" sibTransId="{4FF6744C-7074-4A2D-9D0A-4B6C41350883}"/>
    <dgm:cxn modelId="{6B06A711-BD73-49A1-8DFB-600F404F4F36}" srcId="{DDE16D29-9470-417E-A046-7C8BC93266C0}" destId="{78802D51-0A7E-4D68-8035-A4B15FB307CF}" srcOrd="1" destOrd="0" parTransId="{85EA68C5-F12E-4B51-9A6B-17E9B223876A}" sibTransId="{BADCCE22-12B3-49B7-A65D-3C53B6D2D00F}"/>
    <dgm:cxn modelId="{7EF1E41C-5558-4599-AD5C-E9AE5975671F}" type="presOf" srcId="{B969226F-1372-4AAE-8574-21B38CF9DE9C}" destId="{851FB165-F595-4067-BF12-B2CC6843FF49}" srcOrd="0" destOrd="0" presId="urn:microsoft.com/office/officeart/2005/8/layout/lProcess2"/>
    <dgm:cxn modelId="{58930A2F-2174-488D-94FD-BB5BC910539A}" type="presOf" srcId="{8BD5E825-CF45-4F3A-B4B7-8582F8504F0C}" destId="{00925C83-0563-4CE9-A2C7-2842601CAFD6}" srcOrd="0" destOrd="0" presId="urn:microsoft.com/office/officeart/2005/8/layout/lProcess2"/>
    <dgm:cxn modelId="{36D48733-2A13-4239-8E15-C50DD01C079E}" srcId="{DDE16D29-9470-417E-A046-7C8BC93266C0}" destId="{1FC5E211-1715-4A23-9818-B81494910621}" srcOrd="2" destOrd="0" parTransId="{35AC6205-E406-47A6-A758-57466A84AC7D}" sibTransId="{CF40EAC8-E4AD-424D-A583-472A25049956}"/>
    <dgm:cxn modelId="{3044AA35-1C60-4E01-B0F7-06BFCCAC49AE}" type="presOf" srcId="{78802D51-0A7E-4D68-8035-A4B15FB307CF}" destId="{45B4A59D-B248-4474-91D3-06E6B151E67A}" srcOrd="0" destOrd="0" presId="urn:microsoft.com/office/officeart/2005/8/layout/lProcess2"/>
    <dgm:cxn modelId="{12841E5E-9FF8-465D-9798-1869D33198F6}" type="presOf" srcId="{855EAEED-CDBD-48F7-A14C-8AB6C4760DA2}" destId="{C24587E0-A708-4EE1-9DA4-D425517EA7A7}" srcOrd="0" destOrd="0" presId="urn:microsoft.com/office/officeart/2005/8/layout/lProcess2"/>
    <dgm:cxn modelId="{BF2C2060-4BC3-4BD0-BFE8-35C58CAD713F}" type="presOf" srcId="{135C6EE2-7E1F-4546-AB5E-D0D9CDF8FB70}" destId="{6D40CA5E-ABDB-484B-8879-640DF438FC9C}" srcOrd="0" destOrd="0" presId="urn:microsoft.com/office/officeart/2005/8/layout/lProcess2"/>
    <dgm:cxn modelId="{82616644-BD1B-400E-931C-6269C025CB10}" srcId="{DDE16D29-9470-417E-A046-7C8BC93266C0}" destId="{DAEF5D3A-82F9-42A6-BC25-2175DB7FA5CD}" srcOrd="3" destOrd="0" parTransId="{7984551E-E572-4849-8E01-4AD2B4F8A5D1}" sibTransId="{ACCE42E1-441C-4DE6-999C-54A3D536D48F}"/>
    <dgm:cxn modelId="{E606E446-1B7F-4263-A68E-5825E427CAD2}" srcId="{8A58A6A8-6597-4129-B178-611AB4BAECFD}" destId="{3704AF1A-5084-40D5-9DE7-2CCB2CB55CEF}" srcOrd="2" destOrd="0" parTransId="{D9A4762D-B1C8-4773-9EB9-262DB1BCA1E2}" sibTransId="{833B7F96-0A4F-4F2B-864C-DAB2C14E9F09}"/>
    <dgm:cxn modelId="{8D6A1149-A156-4CB1-A22E-B5DC6D214AEC}" type="presOf" srcId="{8A58A6A8-6597-4129-B178-611AB4BAECFD}" destId="{008FF272-B162-4612-9E1C-157582C7B05F}" srcOrd="1" destOrd="0" presId="urn:microsoft.com/office/officeart/2005/8/layout/lProcess2"/>
    <dgm:cxn modelId="{B8EA6B6A-3639-4CFC-8191-9698CD2B3BF8}" type="presOf" srcId="{54F250CE-EAB3-4ADE-A9A2-AA6E48BF53F1}" destId="{3FB19831-0953-42A8-9D42-BDC89D22C1DC}" srcOrd="0" destOrd="0" presId="urn:microsoft.com/office/officeart/2005/8/layout/lProcess2"/>
    <dgm:cxn modelId="{59AC8C4A-4C55-4CDE-ACA8-882CF01FC921}" type="presOf" srcId="{65A8F7F1-8987-4BB4-8625-42388280A19D}" destId="{CE976B93-05AE-40DD-8FF6-3631024A0C53}" srcOrd="0" destOrd="0" presId="urn:microsoft.com/office/officeart/2005/8/layout/lProcess2"/>
    <dgm:cxn modelId="{6AE36D4D-681F-4026-AB86-9B6FD9ADD2D4}" srcId="{54F250CE-EAB3-4ADE-A9A2-AA6E48BF53F1}" destId="{B969226F-1372-4AAE-8574-21B38CF9DE9C}" srcOrd="0" destOrd="0" parTransId="{BD6860B2-75ED-427F-AD5B-24B8ECCAB542}" sibTransId="{4E2749CC-FBAE-4B3F-A954-A89BC466E8E0}"/>
    <dgm:cxn modelId="{04508D86-3C76-4560-8A23-33D7E6CEE340}" type="presOf" srcId="{8A58A6A8-6597-4129-B178-611AB4BAECFD}" destId="{88D5FBD8-80AA-49DF-8A33-FD4696D0E7F5}" srcOrd="0" destOrd="0" presId="urn:microsoft.com/office/officeart/2005/8/layout/lProcess2"/>
    <dgm:cxn modelId="{31A61F87-8C7E-4293-825A-C2C2A0B20443}" type="presOf" srcId="{D8F558DD-DAE1-462F-97A3-17E0AB73C32B}" destId="{589E849B-08C1-4E75-899E-92F17D47E5A8}" srcOrd="0" destOrd="0" presId="urn:microsoft.com/office/officeart/2005/8/layout/lProcess2"/>
    <dgm:cxn modelId="{2F8DA28D-6E26-4CA5-9C60-9CB42028716C}" srcId="{54F250CE-EAB3-4ADE-A9A2-AA6E48BF53F1}" destId="{B105F043-B2E2-4354-97CB-AB217B747858}" srcOrd="2" destOrd="0" parTransId="{081953F8-D251-42C7-9F1B-7D3A95D23929}" sibTransId="{67EC63FD-133E-4C47-B930-4D375E5B20BA}"/>
    <dgm:cxn modelId="{FA375B9C-974B-4167-A27B-236A1043C6D3}" srcId="{8C34C7F5-A62B-4F40-A6A4-E259F6CAE9A8}" destId="{DDE16D29-9470-417E-A046-7C8BC93266C0}" srcOrd="1" destOrd="0" parTransId="{B6796AE6-0F26-4E32-BE37-6C68C8423520}" sibTransId="{D20F6C89-1F7E-4E90-9EA2-43AD9EC256CD}"/>
    <dgm:cxn modelId="{58BCA59C-63D2-4A53-B906-187806CFAFE8}" srcId="{8C34C7F5-A62B-4F40-A6A4-E259F6CAE9A8}" destId="{54F250CE-EAB3-4ADE-A9A2-AA6E48BF53F1}" srcOrd="2" destOrd="0" parTransId="{DA2FC7B1-E747-4A72-93E8-449ECCBEC5A3}" sibTransId="{90C1BD7C-70ED-4629-B433-C4D8E9A406B4}"/>
    <dgm:cxn modelId="{2D172C9D-0283-4494-ABB0-982B37B425E6}" type="presOf" srcId="{54F250CE-EAB3-4ADE-A9A2-AA6E48BF53F1}" destId="{EA29A892-DCF9-4FA0-A6FF-01D062FB0FDD}" srcOrd="1" destOrd="0" presId="urn:microsoft.com/office/officeart/2005/8/layout/lProcess2"/>
    <dgm:cxn modelId="{B8AB0DA2-1533-4EBF-BDF1-348EE1750A2D}" srcId="{DDE16D29-9470-417E-A046-7C8BC93266C0}" destId="{C3DF8EB3-9C09-4434-97FF-9E06B6CDD60D}" srcOrd="0" destOrd="0" parTransId="{1C361AC4-D631-4F0B-B7E2-B2E7FC967536}" sibTransId="{942DBAD9-D439-478E-B3B3-BF3B49F86308}"/>
    <dgm:cxn modelId="{C55B84B0-58C8-49B9-B304-F03B119F46E4}" srcId="{8A58A6A8-6597-4129-B178-611AB4BAECFD}" destId="{65A8F7F1-8987-4BB4-8625-42388280A19D}" srcOrd="0" destOrd="0" parTransId="{C5481362-652C-4A6F-B6D5-D9C419934142}" sibTransId="{D88EB0C0-CDA9-48E7-8593-8832950A5447}"/>
    <dgm:cxn modelId="{5D9D75B1-5B46-45A2-9D3A-5B7EC0C1644C}" type="presOf" srcId="{DDE16D29-9470-417E-A046-7C8BC93266C0}" destId="{A67400AD-2B36-4125-AFF8-BC9BDAD95772}" srcOrd="1" destOrd="0" presId="urn:microsoft.com/office/officeart/2005/8/layout/lProcess2"/>
    <dgm:cxn modelId="{DBD352B2-302B-4C11-B8F5-F769AED06EF1}" srcId="{54F250CE-EAB3-4ADE-A9A2-AA6E48BF53F1}" destId="{135C6EE2-7E1F-4546-AB5E-D0D9CDF8FB70}" srcOrd="1" destOrd="0" parTransId="{1A04AB5F-605C-4023-984E-E7A2BD44BF35}" sibTransId="{83982CC7-430F-4A49-BDAB-3165381A22A2}"/>
    <dgm:cxn modelId="{774FD4B2-510F-4FB2-A343-AA36DF6DEAB7}" type="presOf" srcId="{B105F043-B2E2-4354-97CB-AB217B747858}" destId="{75803265-0EBB-4B7A-BDA4-F4BBD5D19A53}" srcOrd="0" destOrd="0" presId="urn:microsoft.com/office/officeart/2005/8/layout/lProcess2"/>
    <dgm:cxn modelId="{A7D51BBA-081A-4697-AA6F-5AE213B0FC09}" srcId="{8A58A6A8-6597-4129-B178-611AB4BAECFD}" destId="{D8F558DD-DAE1-462F-97A3-17E0AB73C32B}" srcOrd="3" destOrd="0" parTransId="{A0775A40-8330-44D4-A987-A44121FD941E}" sibTransId="{ACD6138C-4130-426A-8303-2C60967DD3CB}"/>
    <dgm:cxn modelId="{D148ACC3-FB46-44C8-9695-BA07E9160503}" srcId="{54F250CE-EAB3-4ADE-A9A2-AA6E48BF53F1}" destId="{8BD5E825-CF45-4F3A-B4B7-8582F8504F0C}" srcOrd="3" destOrd="0" parTransId="{DD5AA9E6-C3F6-4BF3-8033-B2B1FA690A5A}" sibTransId="{F34771C2-7C4F-4DD3-97B3-C0C77A8D8407}"/>
    <dgm:cxn modelId="{E3CCA0D5-3C28-48C5-97FC-37285ABEEE28}" type="presOf" srcId="{DAEF5D3A-82F9-42A6-BC25-2175DB7FA5CD}" destId="{2EA2881A-B9EB-4452-8404-3C73D3245A89}" srcOrd="0" destOrd="0" presId="urn:microsoft.com/office/officeart/2005/8/layout/lProcess2"/>
    <dgm:cxn modelId="{B85DE4D7-1F8C-4D62-89FE-A982CE0A5827}" type="presOf" srcId="{8C34C7F5-A62B-4F40-A6A4-E259F6CAE9A8}" destId="{ECA05CDC-751E-4850-9F81-25A8F1EFA1F4}" srcOrd="0" destOrd="0" presId="urn:microsoft.com/office/officeart/2005/8/layout/lProcess2"/>
    <dgm:cxn modelId="{A2A62AE0-AAFE-4226-86D4-072DEF0D02F2}" type="presOf" srcId="{DDE16D29-9470-417E-A046-7C8BC93266C0}" destId="{45F49700-33F6-4F50-A5C8-C991CEC33A22}" srcOrd="0" destOrd="0" presId="urn:microsoft.com/office/officeart/2005/8/layout/lProcess2"/>
    <dgm:cxn modelId="{D351D0F1-CC9C-4DDC-BC68-3DE06A3F808F}" type="presOf" srcId="{C3DF8EB3-9C09-4434-97FF-9E06B6CDD60D}" destId="{B1BFD5A0-754C-4882-8D86-A5817B4552D4}" srcOrd="0" destOrd="0" presId="urn:microsoft.com/office/officeart/2005/8/layout/lProcess2"/>
    <dgm:cxn modelId="{9772B8F2-E742-48D7-A6E1-0BA8C386655E}" type="presOf" srcId="{1FC5E211-1715-4A23-9818-B81494910621}" destId="{0B8B4266-B8E6-4374-B7E3-2612C1462569}" srcOrd="0" destOrd="0" presId="urn:microsoft.com/office/officeart/2005/8/layout/lProcess2"/>
    <dgm:cxn modelId="{05354FF6-A21B-40A1-8397-3F55FDD75CB7}" type="presOf" srcId="{3704AF1A-5084-40D5-9DE7-2CCB2CB55CEF}" destId="{AE81DC6B-72F9-4CBE-BC71-69B4399BDB58}" srcOrd="0" destOrd="0" presId="urn:microsoft.com/office/officeart/2005/8/layout/lProcess2"/>
    <dgm:cxn modelId="{E42E0C58-6494-4481-A5EF-B82C6A465579}" type="presParOf" srcId="{ECA05CDC-751E-4850-9F81-25A8F1EFA1F4}" destId="{917368FB-D243-4863-8AC7-F5DFE3333135}" srcOrd="0" destOrd="0" presId="urn:microsoft.com/office/officeart/2005/8/layout/lProcess2"/>
    <dgm:cxn modelId="{05675C10-247A-43B2-80AA-103578A18B92}" type="presParOf" srcId="{917368FB-D243-4863-8AC7-F5DFE3333135}" destId="{88D5FBD8-80AA-49DF-8A33-FD4696D0E7F5}" srcOrd="0" destOrd="0" presId="urn:microsoft.com/office/officeart/2005/8/layout/lProcess2"/>
    <dgm:cxn modelId="{3F7D76FC-2DEB-4DAB-97B5-608726E1A5DE}" type="presParOf" srcId="{917368FB-D243-4863-8AC7-F5DFE3333135}" destId="{008FF272-B162-4612-9E1C-157582C7B05F}" srcOrd="1" destOrd="0" presId="urn:microsoft.com/office/officeart/2005/8/layout/lProcess2"/>
    <dgm:cxn modelId="{6BC22496-1A1C-4BAE-9D0B-13D6BC5A0411}" type="presParOf" srcId="{917368FB-D243-4863-8AC7-F5DFE3333135}" destId="{D6CCF973-B735-4202-9055-5D04663DE10E}" srcOrd="2" destOrd="0" presId="urn:microsoft.com/office/officeart/2005/8/layout/lProcess2"/>
    <dgm:cxn modelId="{4F8362B9-77F1-4A8B-B77E-F71CD82EE77B}" type="presParOf" srcId="{D6CCF973-B735-4202-9055-5D04663DE10E}" destId="{50F7CC90-9DF8-48EA-B457-EC01C72292EF}" srcOrd="0" destOrd="0" presId="urn:microsoft.com/office/officeart/2005/8/layout/lProcess2"/>
    <dgm:cxn modelId="{1DEAFF71-EB75-4EE7-9BDE-CC7DDFFC2C9E}" type="presParOf" srcId="{50F7CC90-9DF8-48EA-B457-EC01C72292EF}" destId="{CE976B93-05AE-40DD-8FF6-3631024A0C53}" srcOrd="0" destOrd="0" presId="urn:microsoft.com/office/officeart/2005/8/layout/lProcess2"/>
    <dgm:cxn modelId="{DEA41AFE-1AB9-4EA4-988A-69C5EB1D163F}" type="presParOf" srcId="{50F7CC90-9DF8-48EA-B457-EC01C72292EF}" destId="{850E0738-8E1A-4E8E-A527-0F48DEBBE445}" srcOrd="1" destOrd="0" presId="urn:microsoft.com/office/officeart/2005/8/layout/lProcess2"/>
    <dgm:cxn modelId="{685DFE6E-FFBF-4A3F-82DF-783314F48A8C}" type="presParOf" srcId="{50F7CC90-9DF8-48EA-B457-EC01C72292EF}" destId="{C24587E0-A708-4EE1-9DA4-D425517EA7A7}" srcOrd="2" destOrd="0" presId="urn:microsoft.com/office/officeart/2005/8/layout/lProcess2"/>
    <dgm:cxn modelId="{C1D6506C-970D-4EEA-B6A5-7326734B8070}" type="presParOf" srcId="{50F7CC90-9DF8-48EA-B457-EC01C72292EF}" destId="{B6751A02-5F00-4FDA-803D-F6C844041F0B}" srcOrd="3" destOrd="0" presId="urn:microsoft.com/office/officeart/2005/8/layout/lProcess2"/>
    <dgm:cxn modelId="{6AA9B188-EBFD-4E36-A91A-037EEA58A78C}" type="presParOf" srcId="{50F7CC90-9DF8-48EA-B457-EC01C72292EF}" destId="{AE81DC6B-72F9-4CBE-BC71-69B4399BDB58}" srcOrd="4" destOrd="0" presId="urn:microsoft.com/office/officeart/2005/8/layout/lProcess2"/>
    <dgm:cxn modelId="{86B886FF-01B6-43CD-9150-3ACD5CD75336}" type="presParOf" srcId="{50F7CC90-9DF8-48EA-B457-EC01C72292EF}" destId="{82537B41-F9E5-47F3-9FF4-C4085157E383}" srcOrd="5" destOrd="0" presId="urn:microsoft.com/office/officeart/2005/8/layout/lProcess2"/>
    <dgm:cxn modelId="{13840E65-967B-46A0-9B92-41B91E02F872}" type="presParOf" srcId="{50F7CC90-9DF8-48EA-B457-EC01C72292EF}" destId="{589E849B-08C1-4E75-899E-92F17D47E5A8}" srcOrd="6" destOrd="0" presId="urn:microsoft.com/office/officeart/2005/8/layout/lProcess2"/>
    <dgm:cxn modelId="{FEB6122A-C3A7-47A4-A13E-639090F6214B}" type="presParOf" srcId="{ECA05CDC-751E-4850-9F81-25A8F1EFA1F4}" destId="{96423831-B3C7-481E-868B-29E927568D07}" srcOrd="1" destOrd="0" presId="urn:microsoft.com/office/officeart/2005/8/layout/lProcess2"/>
    <dgm:cxn modelId="{097BA25A-BE9E-4FC5-94A0-BA36CAD5181C}" type="presParOf" srcId="{ECA05CDC-751E-4850-9F81-25A8F1EFA1F4}" destId="{7F3D510E-35DF-4DEC-8F24-13CDE4B2D498}" srcOrd="2" destOrd="0" presId="urn:microsoft.com/office/officeart/2005/8/layout/lProcess2"/>
    <dgm:cxn modelId="{E1F4958A-B61B-4BC8-B8C4-16E733DACC7E}" type="presParOf" srcId="{7F3D510E-35DF-4DEC-8F24-13CDE4B2D498}" destId="{45F49700-33F6-4F50-A5C8-C991CEC33A22}" srcOrd="0" destOrd="0" presId="urn:microsoft.com/office/officeart/2005/8/layout/lProcess2"/>
    <dgm:cxn modelId="{F4880113-E028-4DA4-9B4D-2EEA14330466}" type="presParOf" srcId="{7F3D510E-35DF-4DEC-8F24-13CDE4B2D498}" destId="{A67400AD-2B36-4125-AFF8-BC9BDAD95772}" srcOrd="1" destOrd="0" presId="urn:microsoft.com/office/officeart/2005/8/layout/lProcess2"/>
    <dgm:cxn modelId="{42D674C6-831E-463A-9CBF-F94D8413072D}" type="presParOf" srcId="{7F3D510E-35DF-4DEC-8F24-13CDE4B2D498}" destId="{DEC87E57-DA76-4A20-8F10-690C90B0BB29}" srcOrd="2" destOrd="0" presId="urn:microsoft.com/office/officeart/2005/8/layout/lProcess2"/>
    <dgm:cxn modelId="{5F21B393-0690-4C33-97E7-E1225BD1DCDF}" type="presParOf" srcId="{DEC87E57-DA76-4A20-8F10-690C90B0BB29}" destId="{9F979A1E-2AB2-4205-87BF-3DD0D8C31B4B}" srcOrd="0" destOrd="0" presId="urn:microsoft.com/office/officeart/2005/8/layout/lProcess2"/>
    <dgm:cxn modelId="{F6EE2635-C518-42F9-AD0E-7AC86EFEBFC3}" type="presParOf" srcId="{9F979A1E-2AB2-4205-87BF-3DD0D8C31B4B}" destId="{B1BFD5A0-754C-4882-8D86-A5817B4552D4}" srcOrd="0" destOrd="0" presId="urn:microsoft.com/office/officeart/2005/8/layout/lProcess2"/>
    <dgm:cxn modelId="{53A642A9-B196-4675-8F0A-D43802C16C17}" type="presParOf" srcId="{9F979A1E-2AB2-4205-87BF-3DD0D8C31B4B}" destId="{AAFD6643-DC3E-4D46-99E1-56463CDE2BFA}" srcOrd="1" destOrd="0" presId="urn:microsoft.com/office/officeart/2005/8/layout/lProcess2"/>
    <dgm:cxn modelId="{834EB7AD-2580-40FE-8031-8ECF6A73CB5E}" type="presParOf" srcId="{9F979A1E-2AB2-4205-87BF-3DD0D8C31B4B}" destId="{45B4A59D-B248-4474-91D3-06E6B151E67A}" srcOrd="2" destOrd="0" presId="urn:microsoft.com/office/officeart/2005/8/layout/lProcess2"/>
    <dgm:cxn modelId="{0776335B-22F9-47EC-8A09-B3AA0E763BC9}" type="presParOf" srcId="{9F979A1E-2AB2-4205-87BF-3DD0D8C31B4B}" destId="{50ABB4F1-2FE3-4D29-8851-E4A0E9CB6544}" srcOrd="3" destOrd="0" presId="urn:microsoft.com/office/officeart/2005/8/layout/lProcess2"/>
    <dgm:cxn modelId="{CFA1E49F-FC07-4850-81FE-361F2750D53E}" type="presParOf" srcId="{9F979A1E-2AB2-4205-87BF-3DD0D8C31B4B}" destId="{0B8B4266-B8E6-4374-B7E3-2612C1462569}" srcOrd="4" destOrd="0" presId="urn:microsoft.com/office/officeart/2005/8/layout/lProcess2"/>
    <dgm:cxn modelId="{D48DA9A1-FC11-4995-A7E6-E41CFFFD3EAB}" type="presParOf" srcId="{9F979A1E-2AB2-4205-87BF-3DD0D8C31B4B}" destId="{3832D678-5AA7-4426-8741-284AE3E10BF7}" srcOrd="5" destOrd="0" presId="urn:microsoft.com/office/officeart/2005/8/layout/lProcess2"/>
    <dgm:cxn modelId="{D26B8E66-C399-4C2B-8452-86AB92A23CD8}" type="presParOf" srcId="{9F979A1E-2AB2-4205-87BF-3DD0D8C31B4B}" destId="{2EA2881A-B9EB-4452-8404-3C73D3245A89}" srcOrd="6" destOrd="0" presId="urn:microsoft.com/office/officeart/2005/8/layout/lProcess2"/>
    <dgm:cxn modelId="{F81D0BD6-D331-4A0B-9905-A29F0583D027}" type="presParOf" srcId="{ECA05CDC-751E-4850-9F81-25A8F1EFA1F4}" destId="{B0837463-878A-4FB2-9688-9EB622EE1A3D}" srcOrd="3" destOrd="0" presId="urn:microsoft.com/office/officeart/2005/8/layout/lProcess2"/>
    <dgm:cxn modelId="{9DD86C27-DB56-4DD1-96C4-3750BE6BBBC2}" type="presParOf" srcId="{ECA05CDC-751E-4850-9F81-25A8F1EFA1F4}" destId="{4A8F3DB6-5D30-4C5B-951A-60F2EDC41BA2}" srcOrd="4" destOrd="0" presId="urn:microsoft.com/office/officeart/2005/8/layout/lProcess2"/>
    <dgm:cxn modelId="{C02A6D7E-96B8-42D2-B5D9-0B20BA88E728}" type="presParOf" srcId="{4A8F3DB6-5D30-4C5B-951A-60F2EDC41BA2}" destId="{3FB19831-0953-42A8-9D42-BDC89D22C1DC}" srcOrd="0" destOrd="0" presId="urn:microsoft.com/office/officeart/2005/8/layout/lProcess2"/>
    <dgm:cxn modelId="{418256D0-9513-4D2A-BA35-D414FB090775}" type="presParOf" srcId="{4A8F3DB6-5D30-4C5B-951A-60F2EDC41BA2}" destId="{EA29A892-DCF9-4FA0-A6FF-01D062FB0FDD}" srcOrd="1" destOrd="0" presId="urn:microsoft.com/office/officeart/2005/8/layout/lProcess2"/>
    <dgm:cxn modelId="{CF465CE4-D3CF-4CC2-8D14-B388C4F3672E}" type="presParOf" srcId="{4A8F3DB6-5D30-4C5B-951A-60F2EDC41BA2}" destId="{EB6FCAB4-C13B-48BC-B4A0-07E458B077A2}" srcOrd="2" destOrd="0" presId="urn:microsoft.com/office/officeart/2005/8/layout/lProcess2"/>
    <dgm:cxn modelId="{9D3E4D6E-4A4B-48F2-B558-77BF1BBAEC20}" type="presParOf" srcId="{EB6FCAB4-C13B-48BC-B4A0-07E458B077A2}" destId="{69F33144-D19E-4422-961E-28489436EB86}" srcOrd="0" destOrd="0" presId="urn:microsoft.com/office/officeart/2005/8/layout/lProcess2"/>
    <dgm:cxn modelId="{5AA21F71-93C0-472B-B084-C0EE1DC0F5A8}" type="presParOf" srcId="{69F33144-D19E-4422-961E-28489436EB86}" destId="{851FB165-F595-4067-BF12-B2CC6843FF49}" srcOrd="0" destOrd="0" presId="urn:microsoft.com/office/officeart/2005/8/layout/lProcess2"/>
    <dgm:cxn modelId="{96C77DB0-2017-4E2A-AD67-058E2A517794}" type="presParOf" srcId="{69F33144-D19E-4422-961E-28489436EB86}" destId="{B3EF6F51-9841-4895-A119-8879B0512CA8}" srcOrd="1" destOrd="0" presId="urn:microsoft.com/office/officeart/2005/8/layout/lProcess2"/>
    <dgm:cxn modelId="{0D0075D6-5AD4-47B8-91A3-4D02D8BA2F87}" type="presParOf" srcId="{69F33144-D19E-4422-961E-28489436EB86}" destId="{6D40CA5E-ABDB-484B-8879-640DF438FC9C}" srcOrd="2" destOrd="0" presId="urn:microsoft.com/office/officeart/2005/8/layout/lProcess2"/>
    <dgm:cxn modelId="{1B340ABF-6B8F-47DA-AC0A-63A1D203CA37}" type="presParOf" srcId="{69F33144-D19E-4422-961E-28489436EB86}" destId="{DACEF1E5-C042-4019-AB41-A7FEFD81A9D9}" srcOrd="3" destOrd="0" presId="urn:microsoft.com/office/officeart/2005/8/layout/lProcess2"/>
    <dgm:cxn modelId="{C92D0FE4-B998-443B-9D44-69153F7CF395}" type="presParOf" srcId="{69F33144-D19E-4422-961E-28489436EB86}" destId="{75803265-0EBB-4B7A-BDA4-F4BBD5D19A53}" srcOrd="4" destOrd="0" presId="urn:microsoft.com/office/officeart/2005/8/layout/lProcess2"/>
    <dgm:cxn modelId="{92C50790-3B4B-4AAC-9D45-0CE0427B241E}" type="presParOf" srcId="{69F33144-D19E-4422-961E-28489436EB86}" destId="{6B43B658-63CB-4580-AFA9-47FFD16DE753}" srcOrd="5" destOrd="0" presId="urn:microsoft.com/office/officeart/2005/8/layout/lProcess2"/>
    <dgm:cxn modelId="{D4BD341B-5220-489B-AF6F-029BB6F902FB}" type="presParOf" srcId="{69F33144-D19E-4422-961E-28489436EB86}" destId="{00925C83-0563-4CE9-A2C7-2842601CAFD6}" srcOrd="6" destOrd="0" presId="urn:microsoft.com/office/officeart/2005/8/layout/lProcess2"/>
  </dgm:cxnLst>
  <dgm:bg>
    <a:solidFill>
      <a:srgbClr val="EEEDE9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9519C-B5D1-4F3D-8498-42A91F851D49}">
      <dsp:nvSpPr>
        <dsp:cNvPr id="0" name=""/>
        <dsp:cNvSpPr/>
      </dsp:nvSpPr>
      <dsp:spPr>
        <a:xfrm>
          <a:off x="3536148" y="2826846"/>
          <a:ext cx="2063067" cy="1336399"/>
        </a:xfrm>
        <a:prstGeom prst="roundRect">
          <a:avLst>
            <a:gd name="adj" fmla="val 10000"/>
          </a:avLst>
        </a:prstGeom>
        <a:solidFill>
          <a:srgbClr val="EEEDE9">
            <a:alpha val="89804"/>
          </a:srgbClr>
        </a:solidFill>
        <a:ln w="28575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/>
        </a:p>
      </dsp:txBody>
      <dsp:txXfrm>
        <a:off x="4184425" y="3190302"/>
        <a:ext cx="1385434" cy="943587"/>
      </dsp:txXfrm>
    </dsp:sp>
    <dsp:sp modelId="{1AE698CC-516E-4E6B-8017-D79C517F92D4}">
      <dsp:nvSpPr>
        <dsp:cNvPr id="0" name=""/>
        <dsp:cNvSpPr/>
      </dsp:nvSpPr>
      <dsp:spPr>
        <a:xfrm>
          <a:off x="0" y="2826846"/>
          <a:ext cx="2063067" cy="1336399"/>
        </a:xfrm>
        <a:prstGeom prst="roundRect">
          <a:avLst>
            <a:gd name="adj" fmla="val 10000"/>
          </a:avLst>
        </a:prstGeom>
        <a:solidFill>
          <a:srgbClr val="EEEDE9">
            <a:alpha val="89804"/>
          </a:srgbClr>
        </a:solidFill>
        <a:ln w="28575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/>
        </a:p>
      </dsp:txBody>
      <dsp:txXfrm>
        <a:off x="29356" y="3190302"/>
        <a:ext cx="1385434" cy="943587"/>
      </dsp:txXfrm>
    </dsp:sp>
    <dsp:sp modelId="{0FC4A97F-E4DF-44BB-BEA3-77B2A9736ABC}">
      <dsp:nvSpPr>
        <dsp:cNvPr id="0" name=""/>
        <dsp:cNvSpPr/>
      </dsp:nvSpPr>
      <dsp:spPr>
        <a:xfrm>
          <a:off x="3536148" y="0"/>
          <a:ext cx="2063067" cy="1336399"/>
        </a:xfrm>
        <a:prstGeom prst="roundRect">
          <a:avLst>
            <a:gd name="adj" fmla="val 10000"/>
          </a:avLst>
        </a:prstGeom>
        <a:solidFill>
          <a:srgbClr val="EEEDE9">
            <a:alpha val="89804"/>
          </a:srgbClr>
        </a:solidFill>
        <a:ln w="28575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/>
        </a:p>
      </dsp:txBody>
      <dsp:txXfrm>
        <a:off x="4184425" y="29356"/>
        <a:ext cx="1385434" cy="943587"/>
      </dsp:txXfrm>
    </dsp:sp>
    <dsp:sp modelId="{B661CFC1-EDA6-4979-A125-00A19E6C4DE4}">
      <dsp:nvSpPr>
        <dsp:cNvPr id="0" name=""/>
        <dsp:cNvSpPr/>
      </dsp:nvSpPr>
      <dsp:spPr>
        <a:xfrm>
          <a:off x="0" y="0"/>
          <a:ext cx="2063067" cy="1336399"/>
        </a:xfrm>
        <a:prstGeom prst="roundRect">
          <a:avLst>
            <a:gd name="adj" fmla="val 10000"/>
          </a:avLst>
        </a:prstGeom>
        <a:solidFill>
          <a:srgbClr val="EEEDE9">
            <a:alpha val="89804"/>
          </a:srgbClr>
        </a:solidFill>
        <a:ln w="28575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/>
        </a:p>
      </dsp:txBody>
      <dsp:txXfrm>
        <a:off x="29356" y="29356"/>
        <a:ext cx="1385434" cy="943587"/>
      </dsp:txXfrm>
    </dsp:sp>
    <dsp:sp modelId="{223B5475-CD5F-4E1D-8E66-F6DEDB99F84A}">
      <dsp:nvSpPr>
        <dsp:cNvPr id="0" name=""/>
        <dsp:cNvSpPr/>
      </dsp:nvSpPr>
      <dsp:spPr>
        <a:xfrm>
          <a:off x="949529" y="238046"/>
          <a:ext cx="1808315" cy="1808315"/>
        </a:xfrm>
        <a:prstGeom prst="pieWedge">
          <a:avLst/>
        </a:prstGeom>
        <a:solidFill>
          <a:srgbClr val="0B20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1479172" y="767689"/>
        <a:ext cx="1278672" cy="1278672"/>
      </dsp:txXfrm>
    </dsp:sp>
    <dsp:sp modelId="{6F6454C5-D5FF-496A-B4E4-A58B2277B698}">
      <dsp:nvSpPr>
        <dsp:cNvPr id="0" name=""/>
        <dsp:cNvSpPr/>
      </dsp:nvSpPr>
      <dsp:spPr>
        <a:xfrm rot="5400000">
          <a:off x="2841370" y="238046"/>
          <a:ext cx="1808315" cy="1808315"/>
        </a:xfrm>
        <a:prstGeom prst="pieWedge">
          <a:avLst/>
        </a:prstGeom>
        <a:solidFill>
          <a:srgbClr val="0B20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 rot="-5400000">
        <a:off x="2841370" y="767689"/>
        <a:ext cx="1278672" cy="1278672"/>
      </dsp:txXfrm>
    </dsp:sp>
    <dsp:sp modelId="{406506C7-23B5-46F6-AA35-AFCE1F1323B2}">
      <dsp:nvSpPr>
        <dsp:cNvPr id="0" name=""/>
        <dsp:cNvSpPr/>
      </dsp:nvSpPr>
      <dsp:spPr>
        <a:xfrm rot="10800000">
          <a:off x="2841370" y="2129886"/>
          <a:ext cx="1808315" cy="1808315"/>
        </a:xfrm>
        <a:prstGeom prst="pieWedge">
          <a:avLst/>
        </a:prstGeom>
        <a:solidFill>
          <a:srgbClr val="0B20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 rot="10800000">
        <a:off x="2841370" y="2129886"/>
        <a:ext cx="1278672" cy="1278672"/>
      </dsp:txXfrm>
    </dsp:sp>
    <dsp:sp modelId="{0C7845FB-8C76-423F-88F0-7A4A88B74413}">
      <dsp:nvSpPr>
        <dsp:cNvPr id="0" name=""/>
        <dsp:cNvSpPr/>
      </dsp:nvSpPr>
      <dsp:spPr>
        <a:xfrm rot="16200000">
          <a:off x="949529" y="2129886"/>
          <a:ext cx="1808315" cy="1808315"/>
        </a:xfrm>
        <a:prstGeom prst="pieWedge">
          <a:avLst/>
        </a:prstGeom>
        <a:solidFill>
          <a:srgbClr val="0B20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 rot="5400000">
        <a:off x="1479172" y="2129886"/>
        <a:ext cx="1278672" cy="1278672"/>
      </dsp:txXfrm>
    </dsp:sp>
    <dsp:sp modelId="{A9CFC83B-5838-4C14-A0D5-3AF00EF0C3C1}">
      <dsp:nvSpPr>
        <dsp:cNvPr id="0" name=""/>
        <dsp:cNvSpPr/>
      </dsp:nvSpPr>
      <dsp:spPr>
        <a:xfrm>
          <a:off x="2487433" y="1712262"/>
          <a:ext cx="624349" cy="542912"/>
        </a:xfrm>
        <a:prstGeom prst="circularArrow">
          <a:avLst/>
        </a:prstGeom>
        <a:solidFill>
          <a:srgbClr val="EEEDE9"/>
        </a:solidFill>
        <a:ln>
          <a:solidFill>
            <a:srgbClr val="EEEDE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1FA55680-27DA-417B-B9C0-AAB6E674BB79}">
      <dsp:nvSpPr>
        <dsp:cNvPr id="0" name=""/>
        <dsp:cNvSpPr/>
      </dsp:nvSpPr>
      <dsp:spPr>
        <a:xfrm rot="10800000">
          <a:off x="2487433" y="1921074"/>
          <a:ext cx="624349" cy="542912"/>
        </a:xfrm>
        <a:prstGeom prst="circularArrow">
          <a:avLst/>
        </a:prstGeom>
        <a:solidFill>
          <a:srgbClr val="EEEDE9"/>
        </a:solidFill>
        <a:ln>
          <a:solidFill>
            <a:srgbClr val="EEEDE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8AF2C-B72F-486C-B13F-C68927E1A0AC}">
      <dsp:nvSpPr>
        <dsp:cNvPr id="0" name=""/>
        <dsp:cNvSpPr/>
      </dsp:nvSpPr>
      <dsp:spPr>
        <a:xfrm>
          <a:off x="-5902780" y="-903898"/>
          <a:ext cx="7031628" cy="7031628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solidFill>
          <a:srgbClr val="0B2026"/>
        </a:solidFill>
        <a:ln w="1270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B74E8-0E03-4A0B-BF49-8F76C8D4B0B6}">
      <dsp:nvSpPr>
        <dsp:cNvPr id="0" name=""/>
        <dsp:cNvSpPr/>
      </dsp:nvSpPr>
      <dsp:spPr>
        <a:xfrm>
          <a:off x="366451" y="237475"/>
          <a:ext cx="5067127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B2026"/>
              </a:solidFill>
              <a:latin typeface="DM Sans" pitchFamily="2" charset="0"/>
            </a:rPr>
            <a:t>Data Strategy &amp; Advisory</a:t>
          </a:r>
        </a:p>
      </dsp:txBody>
      <dsp:txXfrm>
        <a:off x="366451" y="237475"/>
        <a:ext cx="5067127" cy="474741"/>
      </dsp:txXfrm>
    </dsp:sp>
    <dsp:sp modelId="{CE520C4E-174E-4BB9-8308-989004ACEE55}">
      <dsp:nvSpPr>
        <dsp:cNvPr id="0" name=""/>
        <dsp:cNvSpPr/>
      </dsp:nvSpPr>
      <dsp:spPr>
        <a:xfrm>
          <a:off x="69738" y="178132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FD0CA-0C96-4CE6-9A96-894D91B705B6}">
      <dsp:nvSpPr>
        <dsp:cNvPr id="0" name=""/>
        <dsp:cNvSpPr/>
      </dsp:nvSpPr>
      <dsp:spPr>
        <a:xfrm>
          <a:off x="796373" y="950005"/>
          <a:ext cx="4637205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>
              <a:solidFill>
                <a:srgbClr val="0B2026"/>
              </a:solidFill>
              <a:latin typeface="DM Sans" pitchFamily="2" charset="0"/>
            </a:rPr>
            <a:t>Platform Modernization</a:t>
          </a:r>
          <a:endParaRPr lang="en-IN" sz="2000" kern="1200" dirty="0">
            <a:solidFill>
              <a:srgbClr val="0B2026"/>
            </a:solidFill>
            <a:latin typeface="DM Sans" pitchFamily="2" charset="0"/>
          </a:endParaRPr>
        </a:p>
      </dsp:txBody>
      <dsp:txXfrm>
        <a:off x="796373" y="950005"/>
        <a:ext cx="4637205" cy="474741"/>
      </dsp:txXfrm>
    </dsp:sp>
    <dsp:sp modelId="{2068AB65-9814-402E-8858-6A593F452818}">
      <dsp:nvSpPr>
        <dsp:cNvPr id="0" name=""/>
        <dsp:cNvSpPr/>
      </dsp:nvSpPr>
      <dsp:spPr>
        <a:xfrm>
          <a:off x="499659" y="890663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89CA9-406C-41FE-BBFC-BC935430C77A}">
      <dsp:nvSpPr>
        <dsp:cNvPr id="0" name=""/>
        <dsp:cNvSpPr/>
      </dsp:nvSpPr>
      <dsp:spPr>
        <a:xfrm>
          <a:off x="1031967" y="1662014"/>
          <a:ext cx="4401611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B2026"/>
              </a:solidFill>
              <a:latin typeface="DM Sans" pitchFamily="2" charset="0"/>
            </a:rPr>
            <a:t>Data Engineering</a:t>
          </a:r>
        </a:p>
      </dsp:txBody>
      <dsp:txXfrm>
        <a:off x="1031967" y="1662014"/>
        <a:ext cx="4401611" cy="474741"/>
      </dsp:txXfrm>
    </dsp:sp>
    <dsp:sp modelId="{36E0F4FC-C7F8-4463-B38F-736702F235B5}">
      <dsp:nvSpPr>
        <dsp:cNvPr id="0" name=""/>
        <dsp:cNvSpPr/>
      </dsp:nvSpPr>
      <dsp:spPr>
        <a:xfrm>
          <a:off x="735254" y="1602671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13C05-6977-492A-BDC7-7A56B204F1AA}">
      <dsp:nvSpPr>
        <dsp:cNvPr id="0" name=""/>
        <dsp:cNvSpPr/>
      </dsp:nvSpPr>
      <dsp:spPr>
        <a:xfrm>
          <a:off x="1107190" y="2374544"/>
          <a:ext cx="4326387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B2026"/>
              </a:solidFill>
              <a:latin typeface="DM Sans" pitchFamily="2" charset="0"/>
            </a:rPr>
            <a:t>Data Governance</a:t>
          </a:r>
        </a:p>
      </dsp:txBody>
      <dsp:txXfrm>
        <a:off x="1107190" y="2374544"/>
        <a:ext cx="4326387" cy="474741"/>
      </dsp:txXfrm>
    </dsp:sp>
    <dsp:sp modelId="{1AEE05D6-27AE-4AE3-9971-CE80D5E389F6}">
      <dsp:nvSpPr>
        <dsp:cNvPr id="0" name=""/>
        <dsp:cNvSpPr/>
      </dsp:nvSpPr>
      <dsp:spPr>
        <a:xfrm>
          <a:off x="810477" y="2315201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E5CBD-07C9-4E17-A6A9-8FADF0004B91}">
      <dsp:nvSpPr>
        <dsp:cNvPr id="0" name=""/>
        <dsp:cNvSpPr/>
      </dsp:nvSpPr>
      <dsp:spPr>
        <a:xfrm>
          <a:off x="1031967" y="3087075"/>
          <a:ext cx="4401611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B2026"/>
              </a:solidFill>
              <a:latin typeface="DM Sans" pitchFamily="2" charset="0"/>
            </a:rPr>
            <a:t>Data Analytics &amp; BI</a:t>
          </a:r>
        </a:p>
      </dsp:txBody>
      <dsp:txXfrm>
        <a:off x="1031967" y="3087075"/>
        <a:ext cx="4401611" cy="474741"/>
      </dsp:txXfrm>
    </dsp:sp>
    <dsp:sp modelId="{DA37688F-4E1D-4C91-B29A-209D68E6D412}">
      <dsp:nvSpPr>
        <dsp:cNvPr id="0" name=""/>
        <dsp:cNvSpPr/>
      </dsp:nvSpPr>
      <dsp:spPr>
        <a:xfrm>
          <a:off x="735254" y="3027732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DC98E-9772-4EED-B256-929AA1F650C7}">
      <dsp:nvSpPr>
        <dsp:cNvPr id="0" name=""/>
        <dsp:cNvSpPr/>
      </dsp:nvSpPr>
      <dsp:spPr>
        <a:xfrm>
          <a:off x="796373" y="3799083"/>
          <a:ext cx="4637205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B2026"/>
              </a:solidFill>
              <a:latin typeface="DM Sans" pitchFamily="2" charset="0"/>
            </a:rPr>
            <a:t>Data Science, AI/ML</a:t>
          </a:r>
        </a:p>
      </dsp:txBody>
      <dsp:txXfrm>
        <a:off x="796373" y="3799083"/>
        <a:ext cx="4637205" cy="474741"/>
      </dsp:txXfrm>
    </dsp:sp>
    <dsp:sp modelId="{EFE31507-66C2-44C9-A76D-B36174C14610}">
      <dsp:nvSpPr>
        <dsp:cNvPr id="0" name=""/>
        <dsp:cNvSpPr/>
      </dsp:nvSpPr>
      <dsp:spPr>
        <a:xfrm>
          <a:off x="499659" y="3739740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91CC7-4A89-4E9B-8A32-FA11BB3EE447}">
      <dsp:nvSpPr>
        <dsp:cNvPr id="0" name=""/>
        <dsp:cNvSpPr/>
      </dsp:nvSpPr>
      <dsp:spPr>
        <a:xfrm>
          <a:off x="366451" y="4511613"/>
          <a:ext cx="5067127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B2026"/>
              </a:solidFill>
              <a:latin typeface="DM Sans" pitchFamily="2" charset="0"/>
            </a:rPr>
            <a:t>Operations &amp; Managed Services</a:t>
          </a:r>
        </a:p>
      </dsp:txBody>
      <dsp:txXfrm>
        <a:off x="366451" y="4511613"/>
        <a:ext cx="5067127" cy="474741"/>
      </dsp:txXfrm>
    </dsp:sp>
    <dsp:sp modelId="{2D29E0A7-86D1-42E8-BA73-48DA4B8CA097}">
      <dsp:nvSpPr>
        <dsp:cNvPr id="0" name=""/>
        <dsp:cNvSpPr/>
      </dsp:nvSpPr>
      <dsp:spPr>
        <a:xfrm>
          <a:off x="69738" y="4452271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5A3D4-86DF-4F88-A2D3-3341465E4AEB}">
      <dsp:nvSpPr>
        <dsp:cNvPr id="0" name=""/>
        <dsp:cNvSpPr/>
      </dsp:nvSpPr>
      <dsp:spPr>
        <a:xfrm>
          <a:off x="0" y="511533"/>
          <a:ext cx="4642304" cy="756000"/>
        </a:xfrm>
        <a:prstGeom prst="rect">
          <a:avLst/>
        </a:prstGeom>
        <a:solidFill>
          <a:srgbClr val="EEEDE9">
            <a:alpha val="90000"/>
          </a:srgbClr>
        </a:solidFill>
        <a:ln w="1270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CEB7E-41DF-400E-999D-933011524288}">
      <dsp:nvSpPr>
        <dsp:cNvPr id="0" name=""/>
        <dsp:cNvSpPr/>
      </dsp:nvSpPr>
      <dsp:spPr>
        <a:xfrm>
          <a:off x="232115" y="68733"/>
          <a:ext cx="3579805" cy="885600"/>
        </a:xfrm>
        <a:prstGeom prst="roundRect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28" tIns="0" rIns="12282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>
              <a:latin typeface="DM Sans" pitchFamily="2" charset="0"/>
            </a:rPr>
            <a:t>End-to-end capability </a:t>
          </a:r>
          <a:r>
            <a:rPr lang="en-US" sz="1400" b="1" kern="1200">
              <a:latin typeface="DM Sans" pitchFamily="2" charset="0"/>
            </a:rPr>
            <a:t>from strategy to implementation, managed services and 24x7 support</a:t>
          </a:r>
          <a:endParaRPr lang="en-IN" sz="1400" b="1" kern="1200">
            <a:latin typeface="DM Sans" pitchFamily="2" charset="0"/>
          </a:endParaRPr>
        </a:p>
      </dsp:txBody>
      <dsp:txXfrm>
        <a:off x="275346" y="111964"/>
        <a:ext cx="3493343" cy="799138"/>
      </dsp:txXfrm>
    </dsp:sp>
    <dsp:sp modelId="{156F55A9-1EA5-49E5-86A5-7A0DA057BC28}">
      <dsp:nvSpPr>
        <dsp:cNvPr id="0" name=""/>
        <dsp:cNvSpPr/>
      </dsp:nvSpPr>
      <dsp:spPr>
        <a:xfrm>
          <a:off x="0" y="1872333"/>
          <a:ext cx="4642304" cy="756000"/>
        </a:xfrm>
        <a:prstGeom prst="rect">
          <a:avLst/>
        </a:prstGeom>
        <a:solidFill>
          <a:srgbClr val="EEEDE9">
            <a:alpha val="90000"/>
          </a:srgbClr>
        </a:solidFill>
        <a:ln w="1270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A3369-1FAB-4E81-8E00-6834E4CCAA78}">
      <dsp:nvSpPr>
        <dsp:cNvPr id="0" name=""/>
        <dsp:cNvSpPr/>
      </dsp:nvSpPr>
      <dsp:spPr>
        <a:xfrm>
          <a:off x="232115" y="1429533"/>
          <a:ext cx="3579805" cy="885600"/>
        </a:xfrm>
        <a:prstGeom prst="roundRect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28" tIns="0" rIns="12282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DM Sans" pitchFamily="2" charset="0"/>
            </a:rPr>
            <a:t>Deep expertise in Lakehouse architecture and Unity Catalog governance</a:t>
          </a:r>
          <a:endParaRPr lang="en-IN" sz="1400" b="1" kern="1200">
            <a:latin typeface="DM Sans" pitchFamily="2" charset="0"/>
          </a:endParaRPr>
        </a:p>
      </dsp:txBody>
      <dsp:txXfrm>
        <a:off x="275346" y="1472764"/>
        <a:ext cx="3493343" cy="799138"/>
      </dsp:txXfrm>
    </dsp:sp>
    <dsp:sp modelId="{B1ABC9F4-CE34-454C-9DCD-6D4B582AF3B5}">
      <dsp:nvSpPr>
        <dsp:cNvPr id="0" name=""/>
        <dsp:cNvSpPr/>
      </dsp:nvSpPr>
      <dsp:spPr>
        <a:xfrm>
          <a:off x="0" y="3233133"/>
          <a:ext cx="4642304" cy="756000"/>
        </a:xfrm>
        <a:prstGeom prst="rect">
          <a:avLst/>
        </a:prstGeom>
        <a:solidFill>
          <a:srgbClr val="EEEDE9">
            <a:alpha val="90000"/>
          </a:srgbClr>
        </a:solidFill>
        <a:ln w="1270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A6676-8B93-4091-A4EC-B77BEA24DBA3}">
      <dsp:nvSpPr>
        <dsp:cNvPr id="0" name=""/>
        <dsp:cNvSpPr/>
      </dsp:nvSpPr>
      <dsp:spPr>
        <a:xfrm>
          <a:off x="232115" y="2790333"/>
          <a:ext cx="3579805" cy="885600"/>
        </a:xfrm>
        <a:prstGeom prst="roundRect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28" tIns="0" rIns="12282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DM Sans" pitchFamily="2" charset="0"/>
            </a:rPr>
            <a:t>Accelerated Time To Value using proven accelerators reducing time-to-value by 40%</a:t>
          </a:r>
          <a:endParaRPr lang="en-IN" sz="1400" b="1" kern="1200">
            <a:latin typeface="DM Sans" pitchFamily="2" charset="0"/>
          </a:endParaRPr>
        </a:p>
      </dsp:txBody>
      <dsp:txXfrm>
        <a:off x="275346" y="2833564"/>
        <a:ext cx="3493343" cy="799138"/>
      </dsp:txXfrm>
    </dsp:sp>
    <dsp:sp modelId="{CCAF9E88-9191-4BDA-B209-B95AC4A05C60}">
      <dsp:nvSpPr>
        <dsp:cNvPr id="0" name=""/>
        <dsp:cNvSpPr/>
      </dsp:nvSpPr>
      <dsp:spPr>
        <a:xfrm>
          <a:off x="0" y="4593933"/>
          <a:ext cx="4642304" cy="756000"/>
        </a:xfrm>
        <a:prstGeom prst="rect">
          <a:avLst/>
        </a:prstGeom>
        <a:solidFill>
          <a:srgbClr val="EEEDE9">
            <a:alpha val="90000"/>
          </a:srgbClr>
        </a:solidFill>
        <a:ln w="1270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2DAEE-CDC2-4DC2-8A68-F864E6059227}">
      <dsp:nvSpPr>
        <dsp:cNvPr id="0" name=""/>
        <dsp:cNvSpPr/>
      </dsp:nvSpPr>
      <dsp:spPr>
        <a:xfrm>
          <a:off x="232115" y="4151133"/>
          <a:ext cx="3547309" cy="885600"/>
        </a:xfrm>
        <a:prstGeom prst="roundRect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28" tIns="0" rIns="12282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DM Sans" pitchFamily="2" charset="0"/>
            </a:rPr>
            <a:t>Average 6-month implementation vs. 12-18 months industry average</a:t>
          </a:r>
          <a:endParaRPr lang="en-IN" sz="1400" b="1" kern="1200">
            <a:latin typeface="DM Sans" pitchFamily="2" charset="0"/>
          </a:endParaRPr>
        </a:p>
      </dsp:txBody>
      <dsp:txXfrm>
        <a:off x="275346" y="4194364"/>
        <a:ext cx="3460847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5BE5E-F8FC-4C47-8548-B3CE9B2FBF76}">
      <dsp:nvSpPr>
        <dsp:cNvPr id="0" name=""/>
        <dsp:cNvSpPr/>
      </dsp:nvSpPr>
      <dsp:spPr>
        <a:xfrm>
          <a:off x="12538" y="387313"/>
          <a:ext cx="2547091" cy="4818099"/>
        </a:xfrm>
        <a:prstGeom prst="roundRect">
          <a:avLst>
            <a:gd name="adj" fmla="val 5000"/>
          </a:avLst>
        </a:prstGeom>
        <a:solidFill>
          <a:srgbClr val="EEEDE9"/>
        </a:solidFill>
        <a:ln w="12700" cap="flat" cmpd="sng" algn="ctr">
          <a:solidFill>
            <a:srgbClr val="0B202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>
              <a:solidFill>
                <a:srgbClr val="0B2026"/>
              </a:solidFill>
              <a:latin typeface="DM Sans" pitchFamily="2" charset="0"/>
            </a:rPr>
            <a:t>Phase 1   (4 – 6 weeks)</a:t>
          </a:r>
        </a:p>
      </dsp:txBody>
      <dsp:txXfrm rot="16200000">
        <a:off x="-1708173" y="2108024"/>
        <a:ext cx="3950841" cy="509418"/>
      </dsp:txXfrm>
    </dsp:sp>
    <dsp:sp modelId="{7542B30E-F5D2-45A7-BA0F-BF46A2CFF396}">
      <dsp:nvSpPr>
        <dsp:cNvPr id="0" name=""/>
        <dsp:cNvSpPr/>
      </dsp:nvSpPr>
      <dsp:spPr>
        <a:xfrm>
          <a:off x="521956" y="387313"/>
          <a:ext cx="1897583" cy="48180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50" b="1" kern="1200" dirty="0">
              <a:solidFill>
                <a:srgbClr val="FF3621"/>
              </a:solidFill>
              <a:latin typeface="DM Sans Medium" pitchFamily="2" charset="0"/>
            </a:rPr>
            <a:t>Discovery &amp; POC</a:t>
          </a:r>
        </a:p>
        <a:p>
          <a:pPr marL="0" lvl="0" indent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DM Sans" pitchFamily="2" charset="0"/>
          </a:endParaRPr>
        </a:p>
        <a:p>
          <a:pPr marL="0" lvl="0" indent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DM Sans" pitchFamily="2" charset="0"/>
          </a:endParaRPr>
        </a:p>
        <a:p>
          <a:pPr marL="0" lvl="0" indent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 dirty="0">
              <a:solidFill>
                <a:srgbClr val="0B2026"/>
              </a:solidFill>
              <a:latin typeface="DM Sans" pitchFamily="2" charset="0"/>
            </a:rPr>
            <a:t>Current state assessment and data landscape mapping</a:t>
          </a:r>
          <a:endParaRPr lang="en-IN" sz="1300" kern="1200" dirty="0">
            <a:solidFill>
              <a:srgbClr val="0B2026"/>
            </a:solidFill>
            <a:latin typeface="DM Sans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IN" sz="1300" kern="120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 dirty="0">
              <a:solidFill>
                <a:srgbClr val="0B2026"/>
              </a:solidFill>
              <a:latin typeface="DM Sans" pitchFamily="2" charset="0"/>
            </a:rPr>
            <a:t>Use case prioritization and value realization roadmap</a:t>
          </a:r>
          <a:endParaRPr lang="en-IN" sz="1300" kern="1200" dirty="0">
            <a:solidFill>
              <a:srgbClr val="0B2026"/>
            </a:solidFill>
            <a:latin typeface="DM Sans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IN" sz="1300" kern="1200" dirty="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 dirty="0">
              <a:solidFill>
                <a:srgbClr val="0B2026"/>
              </a:solidFill>
              <a:latin typeface="DM Sans" pitchFamily="2" charset="0"/>
            </a:rPr>
            <a:t>Target architecture design and technology stack definition</a:t>
          </a:r>
          <a:endParaRPr lang="en-IN" sz="1300" kern="1200" dirty="0">
            <a:solidFill>
              <a:srgbClr val="0B2026"/>
            </a:solidFill>
            <a:latin typeface="DM Sans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IN" sz="1300" kern="1200" dirty="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 dirty="0">
              <a:solidFill>
                <a:srgbClr val="0B2026"/>
              </a:solidFill>
              <a:latin typeface="DM Sans" pitchFamily="2" charset="0"/>
            </a:rPr>
            <a:t>Proof of Value (PoV) with 1-2 critical use cases</a:t>
          </a:r>
          <a:endParaRPr lang="en-IN" sz="1300" kern="1200" dirty="0">
            <a:solidFill>
              <a:srgbClr val="0B2026"/>
            </a:solidFill>
            <a:latin typeface="DM Sans" pitchFamily="2" charset="0"/>
          </a:endParaRPr>
        </a:p>
      </dsp:txBody>
      <dsp:txXfrm>
        <a:off x="521956" y="387313"/>
        <a:ext cx="1897583" cy="4818099"/>
      </dsp:txXfrm>
    </dsp:sp>
    <dsp:sp modelId="{C1FB58FC-8AA0-49F6-96A1-46949D2C3848}">
      <dsp:nvSpPr>
        <dsp:cNvPr id="0" name=""/>
        <dsp:cNvSpPr/>
      </dsp:nvSpPr>
      <dsp:spPr>
        <a:xfrm>
          <a:off x="2640474" y="387313"/>
          <a:ext cx="2547091" cy="4818099"/>
        </a:xfrm>
        <a:prstGeom prst="roundRect">
          <a:avLst>
            <a:gd name="adj" fmla="val 5000"/>
          </a:avLst>
        </a:prstGeom>
        <a:solidFill>
          <a:srgbClr val="EEEDE9"/>
        </a:solidFill>
        <a:ln w="12700" cap="flat" cmpd="sng" algn="ctr">
          <a:solidFill>
            <a:srgbClr val="0B202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>
              <a:solidFill>
                <a:srgbClr val="0B2026"/>
              </a:solidFill>
              <a:latin typeface="DM Sans" pitchFamily="2" charset="0"/>
            </a:rPr>
            <a:t>Phase 2   (8 – 12 weeks)</a:t>
          </a:r>
        </a:p>
      </dsp:txBody>
      <dsp:txXfrm rot="16200000">
        <a:off x="919763" y="2108024"/>
        <a:ext cx="3950841" cy="509418"/>
      </dsp:txXfrm>
    </dsp:sp>
    <dsp:sp modelId="{141FD0C0-A3C1-44E6-8DAD-73FC8B2E4740}">
      <dsp:nvSpPr>
        <dsp:cNvPr id="0" name=""/>
        <dsp:cNvSpPr/>
      </dsp:nvSpPr>
      <dsp:spPr>
        <a:xfrm rot="5400000">
          <a:off x="2452307" y="4621882"/>
          <a:ext cx="449317" cy="382063"/>
        </a:xfrm>
        <a:prstGeom prst="flowChartExtract">
          <a:avLst/>
        </a:prstGeom>
        <a:solidFill>
          <a:srgbClr val="FF362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C87AF2BA-E407-434A-8977-ACCB7A44D1C3}">
      <dsp:nvSpPr>
        <dsp:cNvPr id="0" name=""/>
        <dsp:cNvSpPr/>
      </dsp:nvSpPr>
      <dsp:spPr>
        <a:xfrm>
          <a:off x="3149892" y="387313"/>
          <a:ext cx="1897583" cy="48180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50" b="1" kern="1200">
              <a:solidFill>
                <a:srgbClr val="FF3621"/>
              </a:solidFill>
              <a:latin typeface="DM Sans Medium" pitchFamily="2" charset="0"/>
            </a:rPr>
            <a:t>Foundational Build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B2026"/>
              </a:solidFill>
              <a:latin typeface="DM Sans" pitchFamily="2" charset="0"/>
            </a:rPr>
            <a:t>Databricks workspace setup and configuration</a:t>
          </a:r>
          <a:endParaRPr lang="en-IN" sz="1300" kern="1200" dirty="0">
            <a:solidFill>
              <a:srgbClr val="0B2026"/>
            </a:solidFill>
            <a:latin typeface="DM Sans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srgbClr val="0B2026"/>
              </a:solidFill>
              <a:latin typeface="DM Sans" pitchFamily="2" charset="0"/>
            </a:rPr>
            <a:t>Unity </a:t>
          </a:r>
          <a:r>
            <a:rPr lang="en-IN" sz="1300" kern="1200" dirty="0" err="1">
              <a:solidFill>
                <a:srgbClr val="0B2026"/>
              </a:solidFill>
              <a:latin typeface="DM Sans" pitchFamily="2" charset="0"/>
            </a:rPr>
            <a:t>Catalog</a:t>
          </a:r>
          <a:r>
            <a:rPr lang="en-IN" sz="1300" kern="1200" dirty="0">
              <a:solidFill>
                <a:srgbClr val="0B2026"/>
              </a:solidFill>
              <a:latin typeface="DM Sans" pitchFamily="2" charset="0"/>
            </a:rPr>
            <a:t> governance implementation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rgbClr val="0B2026"/>
              </a:solidFill>
              <a:latin typeface="DM Sans" pitchFamily="2" charset="0"/>
            </a:rPr>
            <a:t>Security and compliance controls deployment</a:t>
          </a:r>
          <a:endParaRPr lang="en-IN" sz="1300" kern="1200">
            <a:solidFill>
              <a:srgbClr val="0B2026"/>
            </a:solidFill>
            <a:latin typeface="DM Sans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B2026"/>
              </a:solidFill>
              <a:latin typeface="DM Sans" pitchFamily="2" charset="0"/>
            </a:rPr>
            <a:t>CI/CD pipeline and DevOps tooling setup</a:t>
          </a:r>
          <a:endParaRPr lang="en-IN" sz="1300" kern="1200" dirty="0">
            <a:solidFill>
              <a:srgbClr val="0B2026"/>
            </a:solidFill>
            <a:latin typeface="DM Sans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B2026"/>
              </a:solidFill>
              <a:latin typeface="DM Sans" pitchFamily="2" charset="0"/>
            </a:rPr>
            <a:t>Team enablement and knowledge transfer</a:t>
          </a:r>
          <a:endParaRPr lang="en-IN" sz="1300" kern="1200" dirty="0">
            <a:solidFill>
              <a:srgbClr val="0B2026"/>
            </a:solidFill>
            <a:latin typeface="DM Sans" pitchFamily="2" charset="0"/>
          </a:endParaRPr>
        </a:p>
      </dsp:txBody>
      <dsp:txXfrm>
        <a:off x="3149892" y="387313"/>
        <a:ext cx="1897583" cy="4818099"/>
      </dsp:txXfrm>
    </dsp:sp>
    <dsp:sp modelId="{BC280075-3BEF-4ED7-9C33-FFE138131379}">
      <dsp:nvSpPr>
        <dsp:cNvPr id="0" name=""/>
        <dsp:cNvSpPr/>
      </dsp:nvSpPr>
      <dsp:spPr>
        <a:xfrm>
          <a:off x="5276714" y="387313"/>
          <a:ext cx="2547091" cy="4818099"/>
        </a:xfrm>
        <a:prstGeom prst="roundRect">
          <a:avLst>
            <a:gd name="adj" fmla="val 5000"/>
          </a:avLst>
        </a:prstGeom>
        <a:solidFill>
          <a:srgbClr val="EEEDE9"/>
        </a:solidFill>
        <a:ln w="12700" cap="flat" cmpd="sng" algn="ctr">
          <a:solidFill>
            <a:srgbClr val="0B202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>
              <a:solidFill>
                <a:srgbClr val="0B2026"/>
              </a:solidFill>
              <a:latin typeface="DM Sans" pitchFamily="2" charset="0"/>
            </a:rPr>
            <a:t>Phase 3   (12 – 24 weeks)</a:t>
          </a:r>
        </a:p>
      </dsp:txBody>
      <dsp:txXfrm rot="16200000">
        <a:off x="3556003" y="2108024"/>
        <a:ext cx="3950841" cy="509418"/>
      </dsp:txXfrm>
    </dsp:sp>
    <dsp:sp modelId="{CDF5994A-0780-4B48-A241-D51FF4A24B5E}">
      <dsp:nvSpPr>
        <dsp:cNvPr id="0" name=""/>
        <dsp:cNvSpPr/>
      </dsp:nvSpPr>
      <dsp:spPr>
        <a:xfrm rot="5400000">
          <a:off x="5088547" y="4621882"/>
          <a:ext cx="449317" cy="382063"/>
        </a:xfrm>
        <a:prstGeom prst="flowChartExtract">
          <a:avLst/>
        </a:prstGeom>
        <a:solidFill>
          <a:srgbClr val="FF362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933A5C98-5AA2-4BAA-8801-80AFA3925F43}">
      <dsp:nvSpPr>
        <dsp:cNvPr id="0" name=""/>
        <dsp:cNvSpPr/>
      </dsp:nvSpPr>
      <dsp:spPr>
        <a:xfrm>
          <a:off x="5786132" y="387313"/>
          <a:ext cx="1897583" cy="48180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50" b="1" kern="1200">
              <a:solidFill>
                <a:srgbClr val="FF3621"/>
              </a:solidFill>
              <a:latin typeface="DM Sans Medium" pitchFamily="2" charset="0"/>
            </a:rPr>
            <a:t>Migration / Implementation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0" kern="1200" dirty="0"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B2026"/>
              </a:solidFill>
              <a:latin typeface="DM Sans" pitchFamily="2" charset="0"/>
            </a:rPr>
            <a:t>Phased workload migration (3-5 waves)</a:t>
          </a:r>
          <a:endParaRPr lang="en-IN" sz="1300" b="0" kern="1200" dirty="0">
            <a:solidFill>
              <a:srgbClr val="0B2026"/>
            </a:solidFill>
            <a:latin typeface="DM Sans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b="0" kern="120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0" kern="1200" dirty="0">
              <a:solidFill>
                <a:srgbClr val="0B2026"/>
              </a:solidFill>
              <a:latin typeface="DM Sans" pitchFamily="2" charset="0"/>
            </a:rPr>
            <a:t>Data quality framework implementation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b="0" kern="120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0" kern="1200" dirty="0">
              <a:solidFill>
                <a:srgbClr val="0B2026"/>
              </a:solidFill>
              <a:latin typeface="DM Sans" pitchFamily="2" charset="0"/>
            </a:rPr>
            <a:t>Performance optimization and tuning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b="0" kern="120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B2026"/>
              </a:solidFill>
              <a:latin typeface="DM Sans" pitchFamily="2" charset="0"/>
            </a:rPr>
            <a:t>User acceptance testing and validation</a:t>
          </a:r>
          <a:endParaRPr lang="en-IN" sz="1300" b="0" kern="1200" dirty="0">
            <a:solidFill>
              <a:srgbClr val="0B2026"/>
            </a:solidFill>
            <a:latin typeface="DM Sans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b="0" kern="1200" dirty="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0" kern="1200" dirty="0">
              <a:solidFill>
                <a:srgbClr val="0B2026"/>
              </a:solidFill>
              <a:latin typeface="DM Sans" pitchFamily="2" charset="0"/>
            </a:rPr>
            <a:t>Hypercare support during cutover</a:t>
          </a:r>
        </a:p>
      </dsp:txBody>
      <dsp:txXfrm>
        <a:off x="5786132" y="387313"/>
        <a:ext cx="1897583" cy="4818099"/>
      </dsp:txXfrm>
    </dsp:sp>
    <dsp:sp modelId="{ABD955E2-C8D1-4241-9D5D-8ACFE29FA791}">
      <dsp:nvSpPr>
        <dsp:cNvPr id="0" name=""/>
        <dsp:cNvSpPr/>
      </dsp:nvSpPr>
      <dsp:spPr>
        <a:xfrm>
          <a:off x="7912954" y="387313"/>
          <a:ext cx="2547091" cy="4818099"/>
        </a:xfrm>
        <a:prstGeom prst="roundRect">
          <a:avLst>
            <a:gd name="adj" fmla="val 5000"/>
          </a:avLst>
        </a:prstGeom>
        <a:solidFill>
          <a:srgbClr val="EEEDE9"/>
        </a:solidFill>
        <a:ln w="12700" cap="flat" cmpd="sng" algn="ctr">
          <a:solidFill>
            <a:srgbClr val="0B202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>
              <a:solidFill>
                <a:srgbClr val="0B2026"/>
              </a:solidFill>
              <a:latin typeface="DM Sans" pitchFamily="2" charset="0"/>
            </a:rPr>
            <a:t>Phase 4   (Ongoing)</a:t>
          </a:r>
        </a:p>
      </dsp:txBody>
      <dsp:txXfrm rot="16200000">
        <a:off x="6192243" y="2108024"/>
        <a:ext cx="3950841" cy="509418"/>
      </dsp:txXfrm>
    </dsp:sp>
    <dsp:sp modelId="{F1CE908C-6F79-4953-9BBA-65A0BF1A7A34}">
      <dsp:nvSpPr>
        <dsp:cNvPr id="0" name=""/>
        <dsp:cNvSpPr/>
      </dsp:nvSpPr>
      <dsp:spPr>
        <a:xfrm rot="5400000">
          <a:off x="7724787" y="4621882"/>
          <a:ext cx="449317" cy="382063"/>
        </a:xfrm>
        <a:prstGeom prst="flowChartExtract">
          <a:avLst/>
        </a:prstGeom>
        <a:solidFill>
          <a:srgbClr val="FF362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9CFA8B9-A4B8-4F46-810E-A21F96B97BFC}">
      <dsp:nvSpPr>
        <dsp:cNvPr id="0" name=""/>
        <dsp:cNvSpPr/>
      </dsp:nvSpPr>
      <dsp:spPr>
        <a:xfrm>
          <a:off x="8422373" y="387313"/>
          <a:ext cx="1897583" cy="48180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50" b="1" kern="1200">
              <a:solidFill>
                <a:srgbClr val="FF3621"/>
              </a:solidFill>
              <a:latin typeface="DM Sans Medium" pitchFamily="2" charset="0"/>
            </a:rPr>
            <a:t>Support &amp; Scale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 dirty="0">
            <a:latin typeface="DM Sans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 dirty="0">
            <a:latin typeface="DM Sans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B2026"/>
              </a:solidFill>
              <a:latin typeface="DM Sans" pitchFamily="2" charset="0"/>
            </a:rPr>
            <a:t>Platform monitoring and performance tuning</a:t>
          </a:r>
          <a:endParaRPr lang="en-IN" sz="1300" b="0" kern="1200" dirty="0">
            <a:solidFill>
              <a:srgbClr val="0B2026"/>
            </a:solidFill>
            <a:latin typeface="DM Sans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b="0" kern="1200" dirty="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B2026"/>
              </a:solidFill>
              <a:latin typeface="DM Sans" pitchFamily="2" charset="0"/>
            </a:rPr>
            <a:t>Cost optimization and FinOps governance</a:t>
          </a:r>
          <a:endParaRPr lang="en-IN" sz="1300" b="0" kern="1200" dirty="0">
            <a:solidFill>
              <a:srgbClr val="0B2026"/>
            </a:solidFill>
            <a:latin typeface="DM Sans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b="0" kern="1200" dirty="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0" kern="1200">
              <a:solidFill>
                <a:srgbClr val="0B2026"/>
              </a:solidFill>
              <a:latin typeface="DM Sans" pitchFamily="2" charset="0"/>
            </a:rPr>
            <a:t>New use case development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b="0" kern="1200" dirty="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B2026"/>
              </a:solidFill>
              <a:latin typeface="DM Sans" pitchFamily="2" charset="0"/>
            </a:rPr>
            <a:t>Advanced analytics and ML expansion</a:t>
          </a:r>
          <a:endParaRPr lang="en-IN" sz="1300" b="0" kern="1200" dirty="0">
            <a:solidFill>
              <a:srgbClr val="0B2026"/>
            </a:solidFill>
            <a:latin typeface="DM Sans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b="0" kern="1200" dirty="0">
            <a:solidFill>
              <a:srgbClr val="0B2026"/>
            </a:solidFill>
            <a:latin typeface="DM Sans" pitchFamily="2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0" kern="1200" dirty="0">
              <a:solidFill>
                <a:srgbClr val="0B2026"/>
              </a:solidFill>
              <a:latin typeface="DM Sans" pitchFamily="2" charset="0"/>
            </a:rPr>
            <a:t>Managed services transition</a:t>
          </a:r>
        </a:p>
      </dsp:txBody>
      <dsp:txXfrm>
        <a:off x="8422373" y="387313"/>
        <a:ext cx="1897583" cy="48180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5FBD8-80AA-49DF-8A33-FD4696D0E7F5}">
      <dsp:nvSpPr>
        <dsp:cNvPr id="0" name=""/>
        <dsp:cNvSpPr/>
      </dsp:nvSpPr>
      <dsp:spPr>
        <a:xfrm>
          <a:off x="5622" y="0"/>
          <a:ext cx="1972927" cy="4713200"/>
        </a:xfrm>
        <a:prstGeom prst="roundRect">
          <a:avLst>
            <a:gd name="adj" fmla="val 10000"/>
          </a:avLst>
        </a:prstGeom>
        <a:solidFill>
          <a:srgbClr val="EEEDE9"/>
        </a:solidFill>
        <a:ln w="19050"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0" kern="1200">
              <a:latin typeface="DM Sans" pitchFamily="2" charset="0"/>
            </a:rPr>
            <a:t>Autonomous Lakehouse Migration Kit</a:t>
          </a:r>
        </a:p>
      </dsp:txBody>
      <dsp:txXfrm>
        <a:off x="5622" y="0"/>
        <a:ext cx="1972927" cy="1413960"/>
      </dsp:txXfrm>
    </dsp:sp>
    <dsp:sp modelId="{401B242D-B879-4BE6-BD78-6F0D50CF07BC}">
      <dsp:nvSpPr>
        <dsp:cNvPr id="0" name=""/>
        <dsp:cNvSpPr/>
      </dsp:nvSpPr>
      <dsp:spPr>
        <a:xfrm>
          <a:off x="202915" y="1291599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0" kern="1200">
              <a:solidFill>
                <a:srgbClr val="EEEDE9"/>
              </a:solidFill>
              <a:latin typeface="DM Sans" pitchFamily="2" charset="0"/>
            </a:rPr>
            <a:t>Automated Discovery &amp; Profiling</a:t>
          </a:r>
        </a:p>
      </dsp:txBody>
      <dsp:txXfrm>
        <a:off x="223025" y="1311709"/>
        <a:ext cx="1538122" cy="646392"/>
      </dsp:txXfrm>
    </dsp:sp>
    <dsp:sp modelId="{481A9E3A-6597-41B0-8D69-E5A9B875C53C}">
      <dsp:nvSpPr>
        <dsp:cNvPr id="0" name=""/>
        <dsp:cNvSpPr/>
      </dsp:nvSpPr>
      <dsp:spPr>
        <a:xfrm>
          <a:off x="202915" y="2083845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0" kern="1200">
              <a:solidFill>
                <a:srgbClr val="EEEDE9"/>
              </a:solidFill>
              <a:latin typeface="DM Sans" pitchFamily="2" charset="0"/>
            </a:rPr>
            <a:t>ETL Analyzer and Conversion Tools</a:t>
          </a:r>
        </a:p>
      </dsp:txBody>
      <dsp:txXfrm>
        <a:off x="223025" y="2103955"/>
        <a:ext cx="1538122" cy="646392"/>
      </dsp:txXfrm>
    </dsp:sp>
    <dsp:sp modelId="{E5782015-10B3-4C62-A29A-2EC8EAAF0365}">
      <dsp:nvSpPr>
        <dsp:cNvPr id="0" name=""/>
        <dsp:cNvSpPr/>
      </dsp:nvSpPr>
      <dsp:spPr>
        <a:xfrm>
          <a:off x="202915" y="2876091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0" kern="1200">
              <a:solidFill>
                <a:srgbClr val="EEEDE9"/>
              </a:solidFill>
              <a:latin typeface="DM Sans" pitchFamily="2" charset="0"/>
            </a:rPr>
            <a:t>Migration Validation Workbench</a:t>
          </a:r>
        </a:p>
      </dsp:txBody>
      <dsp:txXfrm>
        <a:off x="223025" y="2896201"/>
        <a:ext cx="1538122" cy="646392"/>
      </dsp:txXfrm>
    </dsp:sp>
    <dsp:sp modelId="{613BBAE3-5B41-43D5-A7A0-F31D70832A4C}">
      <dsp:nvSpPr>
        <dsp:cNvPr id="0" name=""/>
        <dsp:cNvSpPr/>
      </dsp:nvSpPr>
      <dsp:spPr>
        <a:xfrm>
          <a:off x="202915" y="3668336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0" kern="1200" dirty="0">
              <a:solidFill>
                <a:srgbClr val="EEEDE9"/>
              </a:solidFill>
              <a:latin typeface="DM Sans" pitchFamily="2" charset="0"/>
            </a:rPr>
            <a:t>Streaming Agent</a:t>
          </a:r>
        </a:p>
      </dsp:txBody>
      <dsp:txXfrm>
        <a:off x="223025" y="3688446"/>
        <a:ext cx="1538122" cy="646392"/>
      </dsp:txXfrm>
    </dsp:sp>
    <dsp:sp modelId="{45F49700-33F6-4F50-A5C8-C991CEC33A22}">
      <dsp:nvSpPr>
        <dsp:cNvPr id="0" name=""/>
        <dsp:cNvSpPr/>
      </dsp:nvSpPr>
      <dsp:spPr>
        <a:xfrm>
          <a:off x="2126519" y="0"/>
          <a:ext cx="1972927" cy="4713200"/>
        </a:xfrm>
        <a:prstGeom prst="roundRect">
          <a:avLst>
            <a:gd name="adj" fmla="val 10000"/>
          </a:avLst>
        </a:prstGeom>
        <a:solidFill>
          <a:srgbClr val="EEEDE9"/>
        </a:solidFill>
        <a:ln w="19050"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0" kern="1200">
              <a:latin typeface="DM Sans" pitchFamily="2" charset="0"/>
            </a:rPr>
            <a:t>Unity Catalog Quick Start Kit</a:t>
          </a:r>
        </a:p>
      </dsp:txBody>
      <dsp:txXfrm>
        <a:off x="2126519" y="0"/>
        <a:ext cx="1972927" cy="1413960"/>
      </dsp:txXfrm>
    </dsp:sp>
    <dsp:sp modelId="{B1BFD5A0-754C-4882-8D86-A5817B4552D4}">
      <dsp:nvSpPr>
        <dsp:cNvPr id="0" name=""/>
        <dsp:cNvSpPr/>
      </dsp:nvSpPr>
      <dsp:spPr>
        <a:xfrm>
          <a:off x="2323812" y="1291599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0" kern="1200">
              <a:solidFill>
                <a:srgbClr val="EEEDE9"/>
              </a:solidFill>
              <a:latin typeface="DM Sans" pitchFamily="2" charset="0"/>
            </a:rPr>
            <a:t>Pre-configured governance policies for 5 industries</a:t>
          </a:r>
        </a:p>
      </dsp:txBody>
      <dsp:txXfrm>
        <a:off x="2343922" y="1311709"/>
        <a:ext cx="1538122" cy="646392"/>
      </dsp:txXfrm>
    </dsp:sp>
    <dsp:sp modelId="{45B4A59D-B248-4474-91D3-06E6B151E67A}">
      <dsp:nvSpPr>
        <dsp:cNvPr id="0" name=""/>
        <dsp:cNvSpPr/>
      </dsp:nvSpPr>
      <dsp:spPr>
        <a:xfrm>
          <a:off x="2323812" y="2083845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0" kern="1200">
              <a:solidFill>
                <a:srgbClr val="EEEDE9"/>
              </a:solidFill>
              <a:latin typeface="DM Sans" pitchFamily="2" charset="0"/>
            </a:rPr>
            <a:t>Automated Data Classification using ML</a:t>
          </a:r>
        </a:p>
      </dsp:txBody>
      <dsp:txXfrm>
        <a:off x="2343922" y="2103955"/>
        <a:ext cx="1538122" cy="646392"/>
      </dsp:txXfrm>
    </dsp:sp>
    <dsp:sp modelId="{0B8B4266-B8E6-4374-B7E3-2612C1462569}">
      <dsp:nvSpPr>
        <dsp:cNvPr id="0" name=""/>
        <dsp:cNvSpPr/>
      </dsp:nvSpPr>
      <dsp:spPr>
        <a:xfrm>
          <a:off x="2323812" y="2876091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0" kern="1200">
              <a:solidFill>
                <a:srgbClr val="EEEDE9"/>
              </a:solidFill>
              <a:latin typeface="DM Sans" pitchFamily="2" charset="0"/>
            </a:rPr>
            <a:t>Role-based Access Templates for Personas</a:t>
          </a:r>
        </a:p>
      </dsp:txBody>
      <dsp:txXfrm>
        <a:off x="2343922" y="2896201"/>
        <a:ext cx="1538122" cy="646392"/>
      </dsp:txXfrm>
    </dsp:sp>
    <dsp:sp modelId="{2EA2881A-B9EB-4452-8404-3C73D3245A89}">
      <dsp:nvSpPr>
        <dsp:cNvPr id="0" name=""/>
        <dsp:cNvSpPr/>
      </dsp:nvSpPr>
      <dsp:spPr>
        <a:xfrm>
          <a:off x="2323812" y="3668336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0" kern="1200">
              <a:solidFill>
                <a:srgbClr val="EEEDE9"/>
              </a:solidFill>
              <a:latin typeface="DM Sans" pitchFamily="2" charset="0"/>
            </a:rPr>
            <a:t>Prebuilt Compliance Dashboards</a:t>
          </a:r>
        </a:p>
      </dsp:txBody>
      <dsp:txXfrm>
        <a:off x="2343922" y="3688446"/>
        <a:ext cx="1538122" cy="646392"/>
      </dsp:txXfrm>
    </dsp:sp>
    <dsp:sp modelId="{3FB19831-0953-42A8-9D42-BDC89D22C1DC}">
      <dsp:nvSpPr>
        <dsp:cNvPr id="0" name=""/>
        <dsp:cNvSpPr/>
      </dsp:nvSpPr>
      <dsp:spPr>
        <a:xfrm>
          <a:off x="4247417" y="0"/>
          <a:ext cx="1972927" cy="4713200"/>
        </a:xfrm>
        <a:prstGeom prst="roundRect">
          <a:avLst>
            <a:gd name="adj" fmla="val 10000"/>
          </a:avLst>
        </a:prstGeom>
        <a:solidFill>
          <a:srgbClr val="EEEDE9"/>
        </a:solidFill>
        <a:ln w="19050"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0" kern="1200">
              <a:latin typeface="DM Sans" pitchFamily="2" charset="0"/>
            </a:rPr>
            <a:t>ML Platform Accelerators</a:t>
          </a:r>
        </a:p>
      </dsp:txBody>
      <dsp:txXfrm>
        <a:off x="4247417" y="0"/>
        <a:ext cx="1972927" cy="1413960"/>
      </dsp:txXfrm>
    </dsp:sp>
    <dsp:sp modelId="{851FB165-F595-4067-BF12-B2CC6843FF49}">
      <dsp:nvSpPr>
        <dsp:cNvPr id="0" name=""/>
        <dsp:cNvSpPr/>
      </dsp:nvSpPr>
      <dsp:spPr>
        <a:xfrm>
          <a:off x="4444709" y="1291599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0" kern="1200">
              <a:latin typeface="DM Sans" pitchFamily="2" charset="0"/>
            </a:rPr>
            <a:t>End-to-end </a:t>
          </a:r>
          <a:r>
            <a:rPr lang="en-US" sz="1200" b="0" kern="1200" err="1">
              <a:latin typeface="DM Sans" pitchFamily="2" charset="0"/>
            </a:rPr>
            <a:t>MLOps</a:t>
          </a:r>
          <a:r>
            <a:rPr lang="en-US" sz="1200" b="0" kern="1200">
              <a:latin typeface="DM Sans" pitchFamily="2" charset="0"/>
            </a:rPr>
            <a:t> pipeline templates</a:t>
          </a:r>
          <a:endParaRPr lang="en-IN" sz="1200" b="0" kern="1200">
            <a:solidFill>
              <a:srgbClr val="EEEDE9"/>
            </a:solidFill>
            <a:latin typeface="DM Sans" pitchFamily="2" charset="0"/>
          </a:endParaRPr>
        </a:p>
      </dsp:txBody>
      <dsp:txXfrm>
        <a:off x="4464819" y="1311709"/>
        <a:ext cx="1538122" cy="646392"/>
      </dsp:txXfrm>
    </dsp:sp>
    <dsp:sp modelId="{6D40CA5E-ABDB-484B-8879-640DF438FC9C}">
      <dsp:nvSpPr>
        <dsp:cNvPr id="0" name=""/>
        <dsp:cNvSpPr/>
      </dsp:nvSpPr>
      <dsp:spPr>
        <a:xfrm>
          <a:off x="4444709" y="2083845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DM Sans" pitchFamily="2" charset="0"/>
            </a:rPr>
            <a:t>Feature engineering library with prebuilt transformations</a:t>
          </a:r>
          <a:endParaRPr lang="en-IN" sz="1200" b="0" kern="1200">
            <a:solidFill>
              <a:srgbClr val="EEEDE9"/>
            </a:solidFill>
            <a:latin typeface="DM Sans" pitchFamily="2" charset="0"/>
          </a:endParaRPr>
        </a:p>
      </dsp:txBody>
      <dsp:txXfrm>
        <a:off x="4464819" y="2103955"/>
        <a:ext cx="1538122" cy="646392"/>
      </dsp:txXfrm>
    </dsp:sp>
    <dsp:sp modelId="{75803265-0EBB-4B7A-BDA4-F4BBD5D19A53}">
      <dsp:nvSpPr>
        <dsp:cNvPr id="0" name=""/>
        <dsp:cNvSpPr/>
      </dsp:nvSpPr>
      <dsp:spPr>
        <a:xfrm>
          <a:off x="4444709" y="2876091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DM Sans" pitchFamily="2" charset="0"/>
            </a:rPr>
            <a:t>Model monitoring dashboards</a:t>
          </a:r>
          <a:endParaRPr lang="en-IN" sz="1200" b="0" kern="1200">
            <a:solidFill>
              <a:srgbClr val="EEEDE9"/>
            </a:solidFill>
            <a:latin typeface="DM Sans" pitchFamily="2" charset="0"/>
          </a:endParaRPr>
        </a:p>
      </dsp:txBody>
      <dsp:txXfrm>
        <a:off x="4464819" y="2896201"/>
        <a:ext cx="1538122" cy="646392"/>
      </dsp:txXfrm>
    </dsp:sp>
    <dsp:sp modelId="{00925C83-0563-4CE9-A2C7-2842601CAFD6}">
      <dsp:nvSpPr>
        <dsp:cNvPr id="0" name=""/>
        <dsp:cNvSpPr/>
      </dsp:nvSpPr>
      <dsp:spPr>
        <a:xfrm>
          <a:off x="4444709" y="3668336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DM Sans" pitchFamily="2" charset="0"/>
            </a:rPr>
            <a:t>A/B testing framework for model deployment</a:t>
          </a:r>
          <a:endParaRPr lang="en-IN" sz="1200" b="0" kern="1200">
            <a:solidFill>
              <a:srgbClr val="EEEDE9"/>
            </a:solidFill>
            <a:latin typeface="DM Sans" pitchFamily="2" charset="0"/>
          </a:endParaRPr>
        </a:p>
      </dsp:txBody>
      <dsp:txXfrm>
        <a:off x="4464819" y="3688446"/>
        <a:ext cx="1538122" cy="646392"/>
      </dsp:txXfrm>
    </dsp:sp>
    <dsp:sp modelId="{94EFAC82-64DE-4594-885E-D4FE56ED762F}">
      <dsp:nvSpPr>
        <dsp:cNvPr id="0" name=""/>
        <dsp:cNvSpPr/>
      </dsp:nvSpPr>
      <dsp:spPr>
        <a:xfrm>
          <a:off x="6368314" y="0"/>
          <a:ext cx="1972927" cy="4713200"/>
        </a:xfrm>
        <a:prstGeom prst="roundRect">
          <a:avLst>
            <a:gd name="adj" fmla="val 10000"/>
          </a:avLst>
        </a:prstGeom>
        <a:solidFill>
          <a:srgbClr val="EEEDE9"/>
        </a:solidFill>
        <a:ln w="19050"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0" kern="1200">
              <a:solidFill>
                <a:srgbClr val="0B2026"/>
              </a:solidFill>
              <a:latin typeface="DM Sans" pitchFamily="2" charset="0"/>
            </a:rPr>
            <a:t>FinOps Optimization Toolkit</a:t>
          </a:r>
        </a:p>
      </dsp:txBody>
      <dsp:txXfrm>
        <a:off x="6368314" y="0"/>
        <a:ext cx="1972927" cy="1413960"/>
      </dsp:txXfrm>
    </dsp:sp>
    <dsp:sp modelId="{ECEB63E5-39F7-4E39-80AC-685DC624DE4C}">
      <dsp:nvSpPr>
        <dsp:cNvPr id="0" name=""/>
        <dsp:cNvSpPr/>
      </dsp:nvSpPr>
      <dsp:spPr>
        <a:xfrm>
          <a:off x="6565607" y="1279350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>
              <a:latin typeface="DM Sans" pitchFamily="2" charset="0"/>
            </a:rPr>
            <a:t>Cost allocation tags and chargeback reports</a:t>
          </a:r>
          <a:endParaRPr lang="en-IN" sz="1200" b="0" kern="1200">
            <a:solidFill>
              <a:srgbClr val="EEEDE9"/>
            </a:solidFill>
            <a:latin typeface="DM Sans" pitchFamily="2" charset="0"/>
          </a:endParaRPr>
        </a:p>
      </dsp:txBody>
      <dsp:txXfrm>
        <a:off x="6585717" y="1299460"/>
        <a:ext cx="1538122" cy="646392"/>
      </dsp:txXfrm>
    </dsp:sp>
    <dsp:sp modelId="{657C0525-1FD9-48D0-B7EB-F8F872673E99}">
      <dsp:nvSpPr>
        <dsp:cNvPr id="0" name=""/>
        <dsp:cNvSpPr/>
      </dsp:nvSpPr>
      <dsp:spPr>
        <a:xfrm>
          <a:off x="6565607" y="2071596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>
              <a:latin typeface="DM Sans" pitchFamily="2" charset="0"/>
            </a:rPr>
            <a:t>Cluster sizing recommendations using ML</a:t>
          </a:r>
          <a:endParaRPr lang="en-IN" sz="1200" b="0" kern="1200">
            <a:solidFill>
              <a:srgbClr val="EEEDE9"/>
            </a:solidFill>
            <a:latin typeface="DM Sans" pitchFamily="2" charset="0"/>
          </a:endParaRPr>
        </a:p>
      </dsp:txBody>
      <dsp:txXfrm>
        <a:off x="6585717" y="2091706"/>
        <a:ext cx="1538122" cy="646392"/>
      </dsp:txXfrm>
    </dsp:sp>
    <dsp:sp modelId="{5A31AC9C-8E22-4039-9BA6-C2D4B60086B3}">
      <dsp:nvSpPr>
        <dsp:cNvPr id="0" name=""/>
        <dsp:cNvSpPr/>
      </dsp:nvSpPr>
      <dsp:spPr>
        <a:xfrm>
          <a:off x="6565607" y="2863841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>
              <a:latin typeface="DM Sans" pitchFamily="2" charset="0"/>
            </a:rPr>
            <a:t>Automated scaling policies based on usage patterns</a:t>
          </a:r>
          <a:endParaRPr lang="en-IN" sz="1200" b="0" kern="1200">
            <a:solidFill>
              <a:srgbClr val="EEEDE9"/>
            </a:solidFill>
            <a:latin typeface="DM Sans" pitchFamily="2" charset="0"/>
          </a:endParaRPr>
        </a:p>
      </dsp:txBody>
      <dsp:txXfrm>
        <a:off x="6585717" y="2883951"/>
        <a:ext cx="1538122" cy="646392"/>
      </dsp:txXfrm>
    </dsp:sp>
    <dsp:sp modelId="{8D69CD2A-9CB3-4EBF-9FEE-C4F82D274BF1}">
      <dsp:nvSpPr>
        <dsp:cNvPr id="0" name=""/>
        <dsp:cNvSpPr/>
      </dsp:nvSpPr>
      <dsp:spPr>
        <a:xfrm>
          <a:off x="6565607" y="3656087"/>
          <a:ext cx="1578342" cy="686612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>
              <a:latin typeface="DM Sans" pitchFamily="2" charset="0"/>
            </a:rPr>
            <a:t>Budget forecasting and anomaly detection</a:t>
          </a:r>
          <a:endParaRPr lang="en-IN" sz="1200" b="0" kern="1200">
            <a:solidFill>
              <a:srgbClr val="EEEDE9"/>
            </a:solidFill>
            <a:latin typeface="DM Sans" pitchFamily="2" charset="0"/>
          </a:endParaRPr>
        </a:p>
      </dsp:txBody>
      <dsp:txXfrm>
        <a:off x="6585717" y="3676197"/>
        <a:ext cx="1538122" cy="646392"/>
      </dsp:txXfrm>
    </dsp:sp>
    <dsp:sp modelId="{4A9F86A1-AFD0-45DD-9FCF-3592D836478E}">
      <dsp:nvSpPr>
        <dsp:cNvPr id="0" name=""/>
        <dsp:cNvSpPr/>
      </dsp:nvSpPr>
      <dsp:spPr>
        <a:xfrm>
          <a:off x="8489211" y="0"/>
          <a:ext cx="1972927" cy="4713200"/>
        </a:xfrm>
        <a:prstGeom prst="roundRect">
          <a:avLst>
            <a:gd name="adj" fmla="val 10000"/>
          </a:avLst>
        </a:prstGeom>
        <a:solidFill>
          <a:srgbClr val="EEEDE9"/>
        </a:solidFill>
        <a:ln w="19050"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700" b="0" kern="1200">
              <a:solidFill>
                <a:srgbClr val="0B2026"/>
              </a:solidFill>
              <a:latin typeface="DM Sans" pitchFamily="2" charset="0"/>
            </a:rPr>
            <a:t>Industry Solution Blueprints</a:t>
          </a:r>
        </a:p>
      </dsp:txBody>
      <dsp:txXfrm>
        <a:off x="8489211" y="0"/>
        <a:ext cx="1972927" cy="1413960"/>
      </dsp:txXfrm>
    </dsp:sp>
    <dsp:sp modelId="{5F3472A9-EDA0-44FC-BC7E-881BA053EA4F}">
      <dsp:nvSpPr>
        <dsp:cNvPr id="0" name=""/>
        <dsp:cNvSpPr/>
      </dsp:nvSpPr>
      <dsp:spPr>
        <a:xfrm>
          <a:off x="8686504" y="1291891"/>
          <a:ext cx="1578342" cy="925955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>
              <a:latin typeface="DM Sans" pitchFamily="2" charset="0"/>
            </a:rPr>
            <a:t>Financial</a:t>
          </a:r>
          <a:r>
            <a:rPr lang="en-US" sz="1200" kern="1200">
              <a:latin typeface="DM Sans" pitchFamily="2" charset="0"/>
            </a:rPr>
            <a:t>: Risk analytics, fraud detection, regulatory reporting</a:t>
          </a:r>
          <a:endParaRPr lang="en-IN" sz="1200" b="0" kern="1200">
            <a:solidFill>
              <a:srgbClr val="EEEDE9"/>
            </a:solidFill>
            <a:latin typeface="DM Sans" pitchFamily="2" charset="0"/>
          </a:endParaRPr>
        </a:p>
      </dsp:txBody>
      <dsp:txXfrm>
        <a:off x="8713624" y="1319011"/>
        <a:ext cx="1524102" cy="871715"/>
      </dsp:txXfrm>
    </dsp:sp>
    <dsp:sp modelId="{ED64BBAC-1C44-4249-8218-9ABF978B58EE}">
      <dsp:nvSpPr>
        <dsp:cNvPr id="0" name=""/>
        <dsp:cNvSpPr/>
      </dsp:nvSpPr>
      <dsp:spPr>
        <a:xfrm>
          <a:off x="8686504" y="2360301"/>
          <a:ext cx="1578342" cy="925955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>
              <a:latin typeface="DM Sans" pitchFamily="2" charset="0"/>
            </a:rPr>
            <a:t>Healthcare</a:t>
          </a:r>
          <a:r>
            <a:rPr lang="en-US" sz="1200" kern="1200">
              <a:latin typeface="DM Sans" pitchFamily="2" charset="0"/>
            </a:rPr>
            <a:t>: Claims analytics, patient 360, clinical trial analytics</a:t>
          </a:r>
          <a:endParaRPr lang="en-IN" sz="1200" b="0" kern="1200">
            <a:solidFill>
              <a:srgbClr val="EEEDE9"/>
            </a:solidFill>
            <a:latin typeface="DM Sans" pitchFamily="2" charset="0"/>
          </a:endParaRPr>
        </a:p>
      </dsp:txBody>
      <dsp:txXfrm>
        <a:off x="8713624" y="2387421"/>
        <a:ext cx="1524102" cy="871715"/>
      </dsp:txXfrm>
    </dsp:sp>
    <dsp:sp modelId="{32D41314-4493-4B8B-9AD3-A748DAA308AD}">
      <dsp:nvSpPr>
        <dsp:cNvPr id="0" name=""/>
        <dsp:cNvSpPr/>
      </dsp:nvSpPr>
      <dsp:spPr>
        <a:xfrm>
          <a:off x="8686504" y="3428711"/>
          <a:ext cx="1578342" cy="925955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>
              <a:latin typeface="DM Sans" pitchFamily="2" charset="0"/>
            </a:rPr>
            <a:t>Retail</a:t>
          </a:r>
          <a:r>
            <a:rPr lang="en-US" sz="1200" kern="1200">
              <a:latin typeface="DM Sans" pitchFamily="2" charset="0"/>
            </a:rPr>
            <a:t>: Customer 360, demand forecasting, personalization engines</a:t>
          </a:r>
          <a:endParaRPr lang="en-IN" sz="1200" b="0" kern="1200">
            <a:solidFill>
              <a:srgbClr val="EEEDE9"/>
            </a:solidFill>
            <a:latin typeface="DM Sans" pitchFamily="2" charset="0"/>
          </a:endParaRPr>
        </a:p>
      </dsp:txBody>
      <dsp:txXfrm>
        <a:off x="8713624" y="3455831"/>
        <a:ext cx="1524102" cy="8717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5FBD8-80AA-49DF-8A33-FD4696D0E7F5}">
      <dsp:nvSpPr>
        <dsp:cNvPr id="0" name=""/>
        <dsp:cNvSpPr/>
      </dsp:nvSpPr>
      <dsp:spPr>
        <a:xfrm>
          <a:off x="1145" y="0"/>
          <a:ext cx="2977458" cy="4820736"/>
        </a:xfrm>
        <a:prstGeom prst="roundRect">
          <a:avLst>
            <a:gd name="adj" fmla="val 10000"/>
          </a:avLst>
        </a:prstGeom>
        <a:solidFill>
          <a:srgbClr val="EEEDE9"/>
        </a:solidFill>
        <a:ln w="19050"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>
              <a:latin typeface="DM Sans" pitchFamily="2" charset="0"/>
            </a:rPr>
            <a:t>AI-Ready Trusted  Data Foundation</a:t>
          </a:r>
        </a:p>
      </dsp:txBody>
      <dsp:txXfrm>
        <a:off x="1145" y="0"/>
        <a:ext cx="2977458" cy="1446220"/>
      </dsp:txXfrm>
    </dsp:sp>
    <dsp:sp modelId="{CE976B93-05AE-40DD-8FF6-3631024A0C53}">
      <dsp:nvSpPr>
        <dsp:cNvPr id="0" name=""/>
        <dsp:cNvSpPr/>
      </dsp:nvSpPr>
      <dsp:spPr>
        <a:xfrm>
          <a:off x="298891" y="1446338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solidFill>
                <a:srgbClr val="EEEDE9"/>
              </a:solidFill>
              <a:latin typeface="DM Sans"/>
            </a:rPr>
            <a:t>Platform Migration &amp; Consolidation</a:t>
          </a:r>
        </a:p>
      </dsp:txBody>
      <dsp:txXfrm>
        <a:off x="319460" y="1466907"/>
        <a:ext cx="2340829" cy="661140"/>
      </dsp:txXfrm>
    </dsp:sp>
    <dsp:sp modelId="{C24587E0-A708-4EE1-9DA4-D425517EA7A7}">
      <dsp:nvSpPr>
        <dsp:cNvPr id="0" name=""/>
        <dsp:cNvSpPr/>
      </dsp:nvSpPr>
      <dsp:spPr>
        <a:xfrm>
          <a:off x="298891" y="2256659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solidFill>
                <a:srgbClr val="EEEDE9"/>
              </a:solidFill>
              <a:latin typeface="DM Sans"/>
            </a:rPr>
            <a:t>Autonomous Data Lakehouse</a:t>
          </a:r>
        </a:p>
      </dsp:txBody>
      <dsp:txXfrm>
        <a:off x="319460" y="2277228"/>
        <a:ext cx="2340829" cy="661140"/>
      </dsp:txXfrm>
    </dsp:sp>
    <dsp:sp modelId="{AE81DC6B-72F9-4CBE-BC71-69B4399BDB58}">
      <dsp:nvSpPr>
        <dsp:cNvPr id="0" name=""/>
        <dsp:cNvSpPr/>
      </dsp:nvSpPr>
      <dsp:spPr>
        <a:xfrm>
          <a:off x="298891" y="3066981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EEEDE9"/>
              </a:solidFill>
              <a:latin typeface="DM Sans"/>
              <a:ea typeface="+mn-ea"/>
              <a:cs typeface="+mn-cs"/>
            </a:rPr>
            <a:t>Unity Catalogue Enterprise Governance Implementation</a:t>
          </a:r>
          <a:endParaRPr lang="en-IN" sz="1500" b="1" kern="1200" dirty="0">
            <a:solidFill>
              <a:srgbClr val="EEEDE9"/>
            </a:solidFill>
            <a:latin typeface="DM Sans"/>
            <a:ea typeface="+mn-ea"/>
            <a:cs typeface="+mn-cs"/>
          </a:endParaRPr>
        </a:p>
      </dsp:txBody>
      <dsp:txXfrm>
        <a:off x="319460" y="3087550"/>
        <a:ext cx="2340829" cy="661140"/>
      </dsp:txXfrm>
    </dsp:sp>
    <dsp:sp modelId="{589E849B-08C1-4E75-899E-92F17D47E5A8}">
      <dsp:nvSpPr>
        <dsp:cNvPr id="0" name=""/>
        <dsp:cNvSpPr/>
      </dsp:nvSpPr>
      <dsp:spPr>
        <a:xfrm>
          <a:off x="298891" y="3877302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solidFill>
                <a:srgbClr val="EEEDE9"/>
              </a:solidFill>
              <a:latin typeface="DM Sans"/>
            </a:rPr>
            <a:t>AI-Powered Datawarehouse using Databricks SQL</a:t>
          </a:r>
        </a:p>
      </dsp:txBody>
      <dsp:txXfrm>
        <a:off x="319460" y="3897871"/>
        <a:ext cx="2340829" cy="661140"/>
      </dsp:txXfrm>
    </dsp:sp>
    <dsp:sp modelId="{45F49700-33F6-4F50-A5C8-C991CEC33A22}">
      <dsp:nvSpPr>
        <dsp:cNvPr id="0" name=""/>
        <dsp:cNvSpPr/>
      </dsp:nvSpPr>
      <dsp:spPr>
        <a:xfrm>
          <a:off x="3201913" y="0"/>
          <a:ext cx="2977458" cy="4820736"/>
        </a:xfrm>
        <a:prstGeom prst="roundRect">
          <a:avLst>
            <a:gd name="adj" fmla="val 10000"/>
          </a:avLst>
        </a:prstGeom>
        <a:solidFill>
          <a:srgbClr val="EEEDE9"/>
        </a:solidFill>
        <a:ln w="19050"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DM Sans" pitchFamily="2" charset="0"/>
            </a:rPr>
            <a:t>Managed Autonomous Operations</a:t>
          </a:r>
        </a:p>
      </dsp:txBody>
      <dsp:txXfrm>
        <a:off x="3201913" y="0"/>
        <a:ext cx="2977458" cy="1446220"/>
      </dsp:txXfrm>
    </dsp:sp>
    <dsp:sp modelId="{B1BFD5A0-754C-4882-8D86-A5817B4552D4}">
      <dsp:nvSpPr>
        <dsp:cNvPr id="0" name=""/>
        <dsp:cNvSpPr/>
      </dsp:nvSpPr>
      <dsp:spPr>
        <a:xfrm>
          <a:off x="3499659" y="1446338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solidFill>
                <a:srgbClr val="EEEDE9"/>
              </a:solidFill>
              <a:latin typeface="DM Sans" pitchFamily="2" charset="0"/>
            </a:rPr>
            <a:t>Intelligent FinOps for Databricks</a:t>
          </a:r>
        </a:p>
      </dsp:txBody>
      <dsp:txXfrm>
        <a:off x="3520228" y="1466907"/>
        <a:ext cx="2340829" cy="661140"/>
      </dsp:txXfrm>
    </dsp:sp>
    <dsp:sp modelId="{45B4A59D-B248-4474-91D3-06E6B151E67A}">
      <dsp:nvSpPr>
        <dsp:cNvPr id="0" name=""/>
        <dsp:cNvSpPr/>
      </dsp:nvSpPr>
      <dsp:spPr>
        <a:xfrm>
          <a:off x="3499659" y="2256659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solidFill>
                <a:srgbClr val="EEEDE9"/>
              </a:solidFill>
              <a:latin typeface="DM Sans" pitchFamily="2" charset="0"/>
            </a:rPr>
            <a:t>Agentic </a:t>
          </a:r>
          <a:r>
            <a:rPr lang="en-IN" sz="1500" b="1" kern="1200" err="1">
              <a:solidFill>
                <a:srgbClr val="EEEDE9"/>
              </a:solidFill>
              <a:latin typeface="DM Sans" pitchFamily="2" charset="0"/>
            </a:rPr>
            <a:t>DataOps</a:t>
          </a:r>
          <a:r>
            <a:rPr lang="en-IN" sz="1500" b="1" kern="1200">
              <a:solidFill>
                <a:srgbClr val="EEEDE9"/>
              </a:solidFill>
              <a:latin typeface="DM Sans" pitchFamily="2" charset="0"/>
            </a:rPr>
            <a:t> for Databricks</a:t>
          </a:r>
        </a:p>
      </dsp:txBody>
      <dsp:txXfrm>
        <a:off x="3520228" y="2277228"/>
        <a:ext cx="2340829" cy="661140"/>
      </dsp:txXfrm>
    </dsp:sp>
    <dsp:sp modelId="{0B8B4266-B8E6-4374-B7E3-2612C1462569}">
      <dsp:nvSpPr>
        <dsp:cNvPr id="0" name=""/>
        <dsp:cNvSpPr/>
      </dsp:nvSpPr>
      <dsp:spPr>
        <a:xfrm>
          <a:off x="3499659" y="3066981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err="1">
              <a:solidFill>
                <a:srgbClr val="EEEDE9"/>
              </a:solidFill>
              <a:latin typeface="DM Sans" pitchFamily="2" charset="0"/>
            </a:rPr>
            <a:t>MLOps</a:t>
          </a:r>
          <a:r>
            <a:rPr lang="en-IN" sz="1500" b="1" kern="1200">
              <a:solidFill>
                <a:srgbClr val="EEEDE9"/>
              </a:solidFill>
              <a:latin typeface="DM Sans" pitchFamily="2" charset="0"/>
            </a:rPr>
            <a:t> in a Box</a:t>
          </a:r>
        </a:p>
      </dsp:txBody>
      <dsp:txXfrm>
        <a:off x="3520228" y="3087550"/>
        <a:ext cx="2340829" cy="661140"/>
      </dsp:txXfrm>
    </dsp:sp>
    <dsp:sp modelId="{2EA2881A-B9EB-4452-8404-3C73D3245A89}">
      <dsp:nvSpPr>
        <dsp:cNvPr id="0" name=""/>
        <dsp:cNvSpPr/>
      </dsp:nvSpPr>
      <dsp:spPr>
        <a:xfrm>
          <a:off x="3499659" y="3877302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solidFill>
                <a:srgbClr val="EEEDE9"/>
              </a:solidFill>
              <a:latin typeface="DM Sans"/>
            </a:rPr>
            <a:t>Databricks Managed Services</a:t>
          </a:r>
        </a:p>
      </dsp:txBody>
      <dsp:txXfrm>
        <a:off x="3520228" y="3897871"/>
        <a:ext cx="2340829" cy="661140"/>
      </dsp:txXfrm>
    </dsp:sp>
    <dsp:sp modelId="{3FB19831-0953-42A8-9D42-BDC89D22C1DC}">
      <dsp:nvSpPr>
        <dsp:cNvPr id="0" name=""/>
        <dsp:cNvSpPr/>
      </dsp:nvSpPr>
      <dsp:spPr>
        <a:xfrm>
          <a:off x="6402681" y="0"/>
          <a:ext cx="2977458" cy="4820736"/>
        </a:xfrm>
        <a:prstGeom prst="roundRect">
          <a:avLst>
            <a:gd name="adj" fmla="val 10000"/>
          </a:avLst>
        </a:prstGeom>
        <a:solidFill>
          <a:srgbClr val="EEEDE9"/>
        </a:solidFill>
        <a:ln w="19050"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DM Sans" pitchFamily="2" charset="0"/>
            </a:rPr>
            <a:t>Intelligent Agentic Apps</a:t>
          </a:r>
        </a:p>
      </dsp:txBody>
      <dsp:txXfrm>
        <a:off x="6402681" y="0"/>
        <a:ext cx="2977458" cy="1446220"/>
      </dsp:txXfrm>
    </dsp:sp>
    <dsp:sp modelId="{851FB165-F595-4067-BF12-B2CC6843FF49}">
      <dsp:nvSpPr>
        <dsp:cNvPr id="0" name=""/>
        <dsp:cNvSpPr/>
      </dsp:nvSpPr>
      <dsp:spPr>
        <a:xfrm>
          <a:off x="6700427" y="1446338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solidFill>
                <a:srgbClr val="EEEDE9"/>
              </a:solidFill>
              <a:latin typeface="DM Sans" pitchFamily="2" charset="0"/>
            </a:rPr>
            <a:t>GenAI Engineering in Databricks</a:t>
          </a:r>
        </a:p>
      </dsp:txBody>
      <dsp:txXfrm>
        <a:off x="6720996" y="1466907"/>
        <a:ext cx="2340829" cy="661140"/>
      </dsp:txXfrm>
    </dsp:sp>
    <dsp:sp modelId="{6D40CA5E-ABDB-484B-8879-640DF438FC9C}">
      <dsp:nvSpPr>
        <dsp:cNvPr id="0" name=""/>
        <dsp:cNvSpPr/>
      </dsp:nvSpPr>
      <dsp:spPr>
        <a:xfrm>
          <a:off x="6700427" y="2256659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solidFill>
                <a:srgbClr val="EEEDE9"/>
              </a:solidFill>
              <a:latin typeface="DM Sans" pitchFamily="2" charset="0"/>
            </a:rPr>
            <a:t>Agentic AI – Autonomous Workflows</a:t>
          </a:r>
        </a:p>
      </dsp:txBody>
      <dsp:txXfrm>
        <a:off x="6720996" y="2277228"/>
        <a:ext cx="2340829" cy="661140"/>
      </dsp:txXfrm>
    </dsp:sp>
    <dsp:sp modelId="{75803265-0EBB-4B7A-BDA4-F4BBD5D19A53}">
      <dsp:nvSpPr>
        <dsp:cNvPr id="0" name=""/>
        <dsp:cNvSpPr/>
      </dsp:nvSpPr>
      <dsp:spPr>
        <a:xfrm>
          <a:off x="6700427" y="3066981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EEEDE9"/>
              </a:solidFill>
              <a:latin typeface="DM Sans" pitchFamily="2" charset="0"/>
              <a:ea typeface="+mn-ea"/>
              <a:cs typeface="+mn-cs"/>
            </a:rPr>
            <a:t>Real-Time ML Inference &amp; Feature Serving</a:t>
          </a:r>
          <a:endParaRPr lang="en-IN" sz="1500" b="1" kern="1200">
            <a:solidFill>
              <a:srgbClr val="EEEDE9"/>
            </a:solidFill>
            <a:latin typeface="DM Sans" pitchFamily="2" charset="0"/>
            <a:ea typeface="+mn-ea"/>
            <a:cs typeface="+mn-cs"/>
          </a:endParaRPr>
        </a:p>
      </dsp:txBody>
      <dsp:txXfrm>
        <a:off x="6720996" y="3087550"/>
        <a:ext cx="2340829" cy="661140"/>
      </dsp:txXfrm>
    </dsp:sp>
    <dsp:sp modelId="{00925C83-0563-4CE9-A2C7-2842601CAFD6}">
      <dsp:nvSpPr>
        <dsp:cNvPr id="0" name=""/>
        <dsp:cNvSpPr/>
      </dsp:nvSpPr>
      <dsp:spPr>
        <a:xfrm>
          <a:off x="6700427" y="3877302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solidFill>
                <a:srgbClr val="EEEDE9"/>
              </a:solidFill>
              <a:latin typeface="DM Sans" pitchFamily="2" charset="0"/>
            </a:rPr>
            <a:t>Conversational Intelligence in Databricks</a:t>
          </a:r>
        </a:p>
      </dsp:txBody>
      <dsp:txXfrm>
        <a:off x="6720996" y="3897871"/>
        <a:ext cx="2340829" cy="66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777FC-790A-4623-8800-DC1DDB1B2A01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E9F0-9281-42EE-9943-933344B0B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87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A436A-C0DA-746C-76ED-49EC96430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04AC4-3B2C-117A-7B86-91CADCFC8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933FD-241D-282D-942B-0FC022505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CA700-96BD-3212-E333-F947D5514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2D077-336C-42CA-B7C7-E11FB9CED3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9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43B0E-795F-C764-6A13-07CB7CDCE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89055-6F68-72EB-7B4B-A6CFCC488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019BF-88F6-AFF7-A9D3-6FEA0081C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7878C-F05B-6A39-D579-5E21D02B9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2D077-336C-42CA-B7C7-E11FB9CED3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45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B3B8F-95EC-C073-4843-C23C05517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F238DC-E316-FD29-C0DC-0D6D71F14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5D6C8-AD78-FB63-C73A-F6C275A18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DA31A-77F5-D2EA-8370-5902F4AE9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2D077-336C-42CA-B7C7-E11FB9CED3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3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3B407-18EF-8623-5234-A1E3B74F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3E92D8-67E7-8917-0399-A571D84AD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743B5-672F-27C3-0684-64FFF5EFE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9DC16-B29A-757A-54B6-AB2AFA40B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2D077-336C-42CA-B7C7-E11FB9CED3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36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mastechinfotrellis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mastechinfotrellis.com/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hyperlink" Target="https://mastechinfotrellis.com/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nfotrellis/" TargetMode="External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hyperlink" Target="https://twitter.com/infotrellis" TargetMode="Externa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hyperlink" Target="https://mastechinfotrellis.com/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nfotrellis/" TargetMode="External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hyperlink" Target="https://twitter.com/infotrellis" TargetMode="Externa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FCB0E5-86B3-3471-0841-379BA59693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3231" y="930074"/>
            <a:ext cx="4629150" cy="46291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92D7C9-810E-D559-C7C4-DED43FD8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36" y="2394859"/>
            <a:ext cx="5540864" cy="231835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D977D2-F6A7-B5AA-B07F-42E53EBC1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136" y="4372796"/>
            <a:ext cx="5540864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185FDFA-EC40-7A64-667F-973C863F25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5136" y="1629688"/>
            <a:ext cx="2624138" cy="701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Client logo</a:t>
            </a:r>
            <a:endParaRPr lang="en-I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02C8EB-855F-7FCA-074C-701CC8282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247" y="6049095"/>
            <a:ext cx="2173334" cy="504105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F97BFFD-26F9-A6E7-CEBA-61DF0A52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52"/>
          <a:stretch/>
        </p:blipFill>
        <p:spPr>
          <a:xfrm>
            <a:off x="6132267" y="335580"/>
            <a:ext cx="1213975" cy="121505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72457DE-D140-4331-A62E-E85BA3F73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961" y="5372289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9B766024-DD9C-415C-864D-CC25BE9CCE14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DECCFC-48E7-BB16-6386-56BB01A74274}"/>
              </a:ext>
            </a:extLst>
          </p:cNvPr>
          <p:cNvSpPr/>
          <p:nvPr userDrawn="1"/>
        </p:nvSpPr>
        <p:spPr>
          <a:xfrm flipV="1">
            <a:off x="11288561" y="1873049"/>
            <a:ext cx="228600" cy="2743200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0A8DA-587A-FB3F-1B25-9F5664903B3E}"/>
              </a:ext>
            </a:extLst>
          </p:cNvPr>
          <p:cNvSpPr txBox="1">
            <a:spLocks/>
          </p:cNvSpPr>
          <p:nvPr userDrawn="1"/>
        </p:nvSpPr>
        <p:spPr>
          <a:xfrm>
            <a:off x="208489" y="6608787"/>
            <a:ext cx="25929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>
                <a:effectLst/>
                <a:latin typeface="Calibri Light "/>
              </a:rPr>
              <a:t>© Copyright 2025 Mastech </a:t>
            </a:r>
            <a:r>
              <a:rPr lang="en-US" sz="800" err="1">
                <a:effectLst/>
                <a:latin typeface="Calibri Light "/>
              </a:rPr>
              <a:t>InfoTrellis</a:t>
            </a:r>
            <a:r>
              <a:rPr lang="en-US" sz="800">
                <a:effectLst/>
                <a:latin typeface="Calibri Light "/>
              </a:rPr>
              <a:t>. All rights reserved.</a:t>
            </a:r>
          </a:p>
        </p:txBody>
      </p:sp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C1C9E01D-4E94-2A4D-AD16-DB90A6EAC960}"/>
              </a:ext>
            </a:extLst>
          </p:cNvPr>
          <p:cNvSpPr txBox="1">
            <a:spLocks/>
          </p:cNvSpPr>
          <p:nvPr userDrawn="1"/>
        </p:nvSpPr>
        <p:spPr>
          <a:xfrm>
            <a:off x="5314950" y="6608787"/>
            <a:ext cx="15621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700">
                <a:solidFill>
                  <a:sysClr val="windowText" lastClr="000000"/>
                </a:solidFill>
                <a:effectLst/>
                <a:latin typeface="Calibri Light "/>
              </a:rPr>
              <a:t>www.mastechinfotrellis.com</a:t>
            </a:r>
          </a:p>
        </p:txBody>
      </p:sp>
    </p:spTree>
    <p:extLst>
      <p:ext uri="{BB962C8B-B14F-4D97-AF65-F5344CB8AC3E}">
        <p14:creationId xmlns:p14="http://schemas.microsoft.com/office/powerpoint/2010/main" val="250729868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3DF298-6B77-89B4-2B1B-CFFD507766A9}"/>
              </a:ext>
            </a:extLst>
          </p:cNvPr>
          <p:cNvGrpSpPr/>
          <p:nvPr userDrawn="1"/>
        </p:nvGrpSpPr>
        <p:grpSpPr>
          <a:xfrm>
            <a:off x="1844133" y="2458527"/>
            <a:ext cx="8527935" cy="1940946"/>
            <a:chOff x="1143944" y="2583805"/>
            <a:chExt cx="7427066" cy="16903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A3C78C-DF9A-C9A7-8689-B2A27E4EC58D}"/>
                </a:ext>
              </a:extLst>
            </p:cNvPr>
            <p:cNvGrpSpPr/>
            <p:nvPr/>
          </p:nvGrpSpPr>
          <p:grpSpPr>
            <a:xfrm>
              <a:off x="1143944" y="3341107"/>
              <a:ext cx="7427066" cy="176659"/>
              <a:chOff x="1143944" y="3341107"/>
              <a:chExt cx="7427066" cy="176659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93C4E19-3CF1-056E-7F7C-82A4919E06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7434" y="3427661"/>
                <a:ext cx="7264533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 190">
                <a:extLst>
                  <a:ext uri="{FF2B5EF4-FFF2-40B4-BE49-F238E27FC236}">
                    <a16:creationId xmlns:a16="http://schemas.microsoft.com/office/drawing/2014/main" id="{93606234-69E2-8105-3602-F9A644F60925}"/>
                  </a:ext>
                </a:extLst>
              </p:cNvPr>
              <p:cNvSpPr/>
              <p:nvPr/>
            </p:nvSpPr>
            <p:spPr>
              <a:xfrm rot="16996800">
                <a:off x="1143909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1" name="Freeform 190">
                <a:extLst>
                  <a:ext uri="{FF2B5EF4-FFF2-40B4-BE49-F238E27FC236}">
                    <a16:creationId xmlns:a16="http://schemas.microsoft.com/office/drawing/2014/main" id="{5C7B1966-32CB-AF5E-2473-A5BB39EFF2B3}"/>
                  </a:ext>
                </a:extLst>
              </p:cNvPr>
              <p:cNvSpPr/>
              <p:nvPr/>
            </p:nvSpPr>
            <p:spPr>
              <a:xfrm rot="16996800">
                <a:off x="8394385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D2FAF2-401B-213A-CCA0-821ED34E992F}"/>
                </a:ext>
              </a:extLst>
            </p:cNvPr>
            <p:cNvGrpSpPr/>
            <p:nvPr/>
          </p:nvGrpSpPr>
          <p:grpSpPr>
            <a:xfrm>
              <a:off x="3159339" y="2583805"/>
              <a:ext cx="1693481" cy="1690389"/>
              <a:chOff x="3159339" y="2583805"/>
              <a:chExt cx="1693481" cy="1690389"/>
            </a:xfrm>
          </p:grpSpPr>
          <p:sp>
            <p:nvSpPr>
              <p:cNvPr id="26" name="Freeform 56">
                <a:extLst>
                  <a:ext uri="{FF2B5EF4-FFF2-40B4-BE49-F238E27FC236}">
                    <a16:creationId xmlns:a16="http://schemas.microsoft.com/office/drawing/2014/main" id="{AFFD516F-0639-76E6-F1BC-589141D11F12}"/>
                  </a:ext>
                </a:extLst>
              </p:cNvPr>
              <p:cNvSpPr/>
              <p:nvPr/>
            </p:nvSpPr>
            <p:spPr>
              <a:xfrm>
                <a:off x="3159339" y="2583805"/>
                <a:ext cx="1693481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0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7" name="Freeform 58">
                <a:extLst>
                  <a:ext uri="{FF2B5EF4-FFF2-40B4-BE49-F238E27FC236}">
                    <a16:creationId xmlns:a16="http://schemas.microsoft.com/office/drawing/2014/main" id="{279048F4-F012-988C-E8AC-FB3A31933341}"/>
                  </a:ext>
                </a:extLst>
              </p:cNvPr>
              <p:cNvSpPr/>
              <p:nvPr/>
            </p:nvSpPr>
            <p:spPr>
              <a:xfrm>
                <a:off x="3210708" y="3446066"/>
                <a:ext cx="1590742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2" y="21600"/>
                    </a:lnTo>
                    <a:lnTo>
                      <a:pt x="18502" y="21312"/>
                    </a:lnTo>
                    <a:lnTo>
                      <a:pt x="19408" y="21312"/>
                    </a:lnTo>
                    <a:close/>
                    <a:moveTo>
                      <a:pt x="17597" y="21600"/>
                    </a:moveTo>
                    <a:lnTo>
                      <a:pt x="16691" y="21600"/>
                    </a:lnTo>
                    <a:lnTo>
                      <a:pt x="16691" y="21312"/>
                    </a:lnTo>
                    <a:lnTo>
                      <a:pt x="17599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2" y="21600"/>
                    </a:moveTo>
                    <a:lnTo>
                      <a:pt x="13067" y="21600"/>
                    </a:lnTo>
                    <a:lnTo>
                      <a:pt x="13067" y="21312"/>
                    </a:lnTo>
                    <a:lnTo>
                      <a:pt x="13972" y="21312"/>
                    </a:lnTo>
                    <a:close/>
                    <a:moveTo>
                      <a:pt x="12161" y="21600"/>
                    </a:moveTo>
                    <a:lnTo>
                      <a:pt x="11255" y="21600"/>
                    </a:lnTo>
                    <a:lnTo>
                      <a:pt x="11255" y="21312"/>
                    </a:lnTo>
                    <a:lnTo>
                      <a:pt x="12159" y="21312"/>
                    </a:lnTo>
                    <a:close/>
                    <a:moveTo>
                      <a:pt x="10349" y="21600"/>
                    </a:moveTo>
                    <a:lnTo>
                      <a:pt x="9442" y="21600"/>
                    </a:lnTo>
                    <a:lnTo>
                      <a:pt x="9442" y="21312"/>
                    </a:lnTo>
                    <a:lnTo>
                      <a:pt x="10349" y="21312"/>
                    </a:lnTo>
                    <a:close/>
                    <a:moveTo>
                      <a:pt x="8536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6" y="21312"/>
                    </a:lnTo>
                    <a:close/>
                    <a:moveTo>
                      <a:pt x="6725" y="21600"/>
                    </a:moveTo>
                    <a:lnTo>
                      <a:pt x="5820" y="21600"/>
                    </a:lnTo>
                    <a:lnTo>
                      <a:pt x="5820" y="21312"/>
                    </a:lnTo>
                    <a:lnTo>
                      <a:pt x="6726" y="21312"/>
                    </a:lnTo>
                    <a:close/>
                    <a:moveTo>
                      <a:pt x="4913" y="21600"/>
                    </a:moveTo>
                    <a:lnTo>
                      <a:pt x="4006" y="21600"/>
                    </a:lnTo>
                    <a:lnTo>
                      <a:pt x="4006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1" y="21484"/>
                      <a:pt x="667" y="21202"/>
                      <a:pt x="440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3" y="21284"/>
                    </a:lnTo>
                    <a:cubicBezTo>
                      <a:pt x="20588" y="21204"/>
                      <a:pt x="20853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7"/>
                      <a:pt x="20642" y="21482"/>
                      <a:pt x="20324" y="21570"/>
                    </a:cubicBezTo>
                    <a:close/>
                    <a:moveTo>
                      <a:pt x="16" y="19161"/>
                    </a:moveTo>
                    <a:cubicBezTo>
                      <a:pt x="5" y="19019"/>
                      <a:pt x="0" y="18877"/>
                      <a:pt x="0" y="18733"/>
                    </a:cubicBezTo>
                    <a:lnTo>
                      <a:pt x="0" y="17401"/>
                    </a:lnTo>
                    <a:lnTo>
                      <a:pt x="150" y="17401"/>
                    </a:lnTo>
                    <a:lnTo>
                      <a:pt x="150" y="18733"/>
                    </a:lnTo>
                    <a:cubicBezTo>
                      <a:pt x="150" y="18862"/>
                      <a:pt x="155" y="18990"/>
                      <a:pt x="165" y="19117"/>
                    </a:cubicBezTo>
                    <a:close/>
                    <a:moveTo>
                      <a:pt x="21584" y="19155"/>
                    </a:moveTo>
                    <a:lnTo>
                      <a:pt x="21434" y="19113"/>
                    </a:lnTo>
                    <a:cubicBezTo>
                      <a:pt x="21444" y="18986"/>
                      <a:pt x="21449" y="18858"/>
                      <a:pt x="21449" y="18730"/>
                    </a:cubicBezTo>
                    <a:lnTo>
                      <a:pt x="21449" y="17388"/>
                    </a:lnTo>
                    <a:lnTo>
                      <a:pt x="21599" y="17388"/>
                    </a:lnTo>
                    <a:lnTo>
                      <a:pt x="21599" y="18730"/>
                    </a:lnTo>
                    <a:cubicBezTo>
                      <a:pt x="21599" y="18872"/>
                      <a:pt x="21595" y="19014"/>
                      <a:pt x="21584" y="19155"/>
                    </a:cubicBezTo>
                    <a:close/>
                    <a:moveTo>
                      <a:pt x="150" y="15662"/>
                    </a:moveTo>
                    <a:lnTo>
                      <a:pt x="0" y="15662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6"/>
                    </a:moveTo>
                    <a:lnTo>
                      <a:pt x="21450" y="15656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3"/>
                    </a:moveTo>
                    <a:lnTo>
                      <a:pt x="0" y="12183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7"/>
                    </a:moveTo>
                    <a:lnTo>
                      <a:pt x="21450" y="12177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4"/>
                    </a:moveTo>
                    <a:lnTo>
                      <a:pt x="0" y="5224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8"/>
                    </a:moveTo>
                    <a:lnTo>
                      <a:pt x="21450" y="5218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5"/>
                    </a:moveTo>
                    <a:lnTo>
                      <a:pt x="0" y="1745"/>
                    </a:lnTo>
                    <a:lnTo>
                      <a:pt x="0" y="5"/>
                    </a:lnTo>
                    <a:lnTo>
                      <a:pt x="150" y="5"/>
                    </a:lnTo>
                    <a:close/>
                    <a:moveTo>
                      <a:pt x="21600" y="1739"/>
                    </a:moveTo>
                    <a:lnTo>
                      <a:pt x="21450" y="1739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8" name="Freeform 63">
                <a:extLst>
                  <a:ext uri="{FF2B5EF4-FFF2-40B4-BE49-F238E27FC236}">
                    <a16:creationId xmlns:a16="http://schemas.microsoft.com/office/drawing/2014/main" id="{5626E3D4-8458-0A1B-39B5-D06837AEC333}"/>
                  </a:ext>
                </a:extLst>
              </p:cNvPr>
              <p:cNvSpPr/>
              <p:nvPr/>
            </p:nvSpPr>
            <p:spPr>
              <a:xfrm>
                <a:off x="3346253" y="2747019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4361A5-A10B-00EB-A81C-ADF268E93EF4}"/>
                </a:ext>
              </a:extLst>
            </p:cNvPr>
            <p:cNvGrpSpPr/>
            <p:nvPr/>
          </p:nvGrpSpPr>
          <p:grpSpPr>
            <a:xfrm>
              <a:off x="4854712" y="2583879"/>
              <a:ext cx="1693518" cy="1690315"/>
              <a:chOff x="4854712" y="2583879"/>
              <a:chExt cx="1693518" cy="1690315"/>
            </a:xfrm>
          </p:grpSpPr>
          <p:sp>
            <p:nvSpPr>
              <p:cNvPr id="23" name="Freeform 89">
                <a:extLst>
                  <a:ext uri="{FF2B5EF4-FFF2-40B4-BE49-F238E27FC236}">
                    <a16:creationId xmlns:a16="http://schemas.microsoft.com/office/drawing/2014/main" id="{A6B61CDA-E1A8-4F30-C9CB-F1C3B85EC131}"/>
                  </a:ext>
                </a:extLst>
              </p:cNvPr>
              <p:cNvSpPr/>
              <p:nvPr/>
            </p:nvSpPr>
            <p:spPr>
              <a:xfrm>
                <a:off x="4854712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4" name="Freeform 93">
                <a:extLst>
                  <a:ext uri="{FF2B5EF4-FFF2-40B4-BE49-F238E27FC236}">
                    <a16:creationId xmlns:a16="http://schemas.microsoft.com/office/drawing/2014/main" id="{5B4E191C-1B33-D046-A94A-FCF8BB6B8DEE}"/>
                  </a:ext>
                </a:extLst>
              </p:cNvPr>
              <p:cNvSpPr/>
              <p:nvPr/>
            </p:nvSpPr>
            <p:spPr>
              <a:xfrm>
                <a:off x="4890367" y="2583879"/>
                <a:ext cx="1590889" cy="82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5" name="Freeform 96">
                <a:extLst>
                  <a:ext uri="{FF2B5EF4-FFF2-40B4-BE49-F238E27FC236}">
                    <a16:creationId xmlns:a16="http://schemas.microsoft.com/office/drawing/2014/main" id="{34FF50DD-AD6E-3686-2DE5-F930BFA94B24}"/>
                  </a:ext>
                </a:extLst>
              </p:cNvPr>
              <p:cNvSpPr/>
              <p:nvPr/>
            </p:nvSpPr>
            <p:spPr>
              <a:xfrm>
                <a:off x="5041663" y="2732323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A45313-1B56-1E0A-F70C-DD9A4CA37C3E}"/>
                </a:ext>
              </a:extLst>
            </p:cNvPr>
            <p:cNvGrpSpPr/>
            <p:nvPr/>
          </p:nvGrpSpPr>
          <p:grpSpPr>
            <a:xfrm>
              <a:off x="6548229" y="2583805"/>
              <a:ext cx="1693480" cy="1690389"/>
              <a:chOff x="6548229" y="2583805"/>
              <a:chExt cx="1693480" cy="1690389"/>
            </a:xfrm>
          </p:grpSpPr>
          <p:sp>
            <p:nvSpPr>
              <p:cNvPr id="20" name="Freeform 122">
                <a:extLst>
                  <a:ext uri="{FF2B5EF4-FFF2-40B4-BE49-F238E27FC236}">
                    <a16:creationId xmlns:a16="http://schemas.microsoft.com/office/drawing/2014/main" id="{072A24D5-5B6A-127F-DA68-7F9C160822E1}"/>
                  </a:ext>
                </a:extLst>
              </p:cNvPr>
              <p:cNvSpPr/>
              <p:nvPr/>
            </p:nvSpPr>
            <p:spPr>
              <a:xfrm>
                <a:off x="6548229" y="2583805"/>
                <a:ext cx="1693480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1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1" name="Freeform 124">
                <a:extLst>
                  <a:ext uri="{FF2B5EF4-FFF2-40B4-BE49-F238E27FC236}">
                    <a16:creationId xmlns:a16="http://schemas.microsoft.com/office/drawing/2014/main" id="{AE5F0176-5AB8-907E-7ACF-EFCF12336263}"/>
                  </a:ext>
                </a:extLst>
              </p:cNvPr>
              <p:cNvSpPr/>
              <p:nvPr/>
            </p:nvSpPr>
            <p:spPr>
              <a:xfrm>
                <a:off x="6599580" y="3446066"/>
                <a:ext cx="1590779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0" y="21600"/>
                    </a:lnTo>
                    <a:lnTo>
                      <a:pt x="18500" y="21312"/>
                    </a:lnTo>
                    <a:lnTo>
                      <a:pt x="19406" y="21312"/>
                    </a:lnTo>
                    <a:close/>
                    <a:moveTo>
                      <a:pt x="17596" y="21600"/>
                    </a:moveTo>
                    <a:lnTo>
                      <a:pt x="16690" y="21600"/>
                    </a:lnTo>
                    <a:lnTo>
                      <a:pt x="16690" y="21312"/>
                    </a:lnTo>
                    <a:lnTo>
                      <a:pt x="17596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3" y="21600"/>
                    </a:moveTo>
                    <a:lnTo>
                      <a:pt x="13066" y="21600"/>
                    </a:lnTo>
                    <a:lnTo>
                      <a:pt x="13066" y="21312"/>
                    </a:lnTo>
                    <a:lnTo>
                      <a:pt x="13973" y="21312"/>
                    </a:lnTo>
                    <a:close/>
                    <a:moveTo>
                      <a:pt x="12160" y="21600"/>
                    </a:moveTo>
                    <a:lnTo>
                      <a:pt x="11254" y="21600"/>
                    </a:lnTo>
                    <a:lnTo>
                      <a:pt x="11254" y="21312"/>
                    </a:lnTo>
                    <a:lnTo>
                      <a:pt x="12161" y="21312"/>
                    </a:lnTo>
                    <a:close/>
                    <a:moveTo>
                      <a:pt x="10349" y="21600"/>
                    </a:moveTo>
                    <a:lnTo>
                      <a:pt x="9443" y="21600"/>
                    </a:lnTo>
                    <a:lnTo>
                      <a:pt x="9443" y="21312"/>
                    </a:lnTo>
                    <a:lnTo>
                      <a:pt x="10349" y="21312"/>
                    </a:lnTo>
                    <a:close/>
                    <a:moveTo>
                      <a:pt x="8537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7" y="21312"/>
                    </a:lnTo>
                    <a:close/>
                    <a:moveTo>
                      <a:pt x="6725" y="21600"/>
                    </a:moveTo>
                    <a:lnTo>
                      <a:pt x="5819" y="21600"/>
                    </a:lnTo>
                    <a:lnTo>
                      <a:pt x="5819" y="21312"/>
                    </a:lnTo>
                    <a:lnTo>
                      <a:pt x="6725" y="21312"/>
                    </a:lnTo>
                    <a:close/>
                    <a:moveTo>
                      <a:pt x="4913" y="21600"/>
                    </a:moveTo>
                    <a:lnTo>
                      <a:pt x="4007" y="21600"/>
                    </a:lnTo>
                    <a:lnTo>
                      <a:pt x="4007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2" y="21484"/>
                      <a:pt x="667" y="21202"/>
                      <a:pt x="441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2" y="21284"/>
                    </a:lnTo>
                    <a:cubicBezTo>
                      <a:pt x="20588" y="21205"/>
                      <a:pt x="20852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8"/>
                      <a:pt x="20642" y="21482"/>
                      <a:pt x="20324" y="21570"/>
                    </a:cubicBezTo>
                    <a:close/>
                    <a:moveTo>
                      <a:pt x="16" y="19162"/>
                    </a:moveTo>
                    <a:cubicBezTo>
                      <a:pt x="5" y="19020"/>
                      <a:pt x="0" y="18878"/>
                      <a:pt x="0" y="18734"/>
                    </a:cubicBezTo>
                    <a:lnTo>
                      <a:pt x="0" y="17402"/>
                    </a:lnTo>
                    <a:lnTo>
                      <a:pt x="150" y="17402"/>
                    </a:lnTo>
                    <a:lnTo>
                      <a:pt x="150" y="18734"/>
                    </a:lnTo>
                    <a:cubicBezTo>
                      <a:pt x="150" y="18863"/>
                      <a:pt x="155" y="18991"/>
                      <a:pt x="165" y="19118"/>
                    </a:cubicBezTo>
                    <a:close/>
                    <a:moveTo>
                      <a:pt x="21584" y="19156"/>
                    </a:moveTo>
                    <a:lnTo>
                      <a:pt x="21434" y="19114"/>
                    </a:lnTo>
                    <a:cubicBezTo>
                      <a:pt x="21444" y="18987"/>
                      <a:pt x="21449" y="18859"/>
                      <a:pt x="21449" y="18731"/>
                    </a:cubicBezTo>
                    <a:lnTo>
                      <a:pt x="21449" y="17389"/>
                    </a:lnTo>
                    <a:lnTo>
                      <a:pt x="21599" y="17389"/>
                    </a:lnTo>
                    <a:lnTo>
                      <a:pt x="21599" y="18731"/>
                    </a:lnTo>
                    <a:cubicBezTo>
                      <a:pt x="21599" y="18873"/>
                      <a:pt x="21594" y="19014"/>
                      <a:pt x="21584" y="19155"/>
                    </a:cubicBezTo>
                    <a:close/>
                    <a:moveTo>
                      <a:pt x="150" y="15663"/>
                    </a:moveTo>
                    <a:lnTo>
                      <a:pt x="0" y="15663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7"/>
                    </a:moveTo>
                    <a:lnTo>
                      <a:pt x="21450" y="15657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4"/>
                    </a:moveTo>
                    <a:lnTo>
                      <a:pt x="0" y="12184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8"/>
                    </a:moveTo>
                    <a:lnTo>
                      <a:pt x="21450" y="12178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2"/>
                    </a:moveTo>
                    <a:lnTo>
                      <a:pt x="0" y="5222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6"/>
                    </a:moveTo>
                    <a:lnTo>
                      <a:pt x="21450" y="5216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3"/>
                    </a:moveTo>
                    <a:lnTo>
                      <a:pt x="0" y="1743"/>
                    </a:lnTo>
                    <a:lnTo>
                      <a:pt x="0" y="6"/>
                    </a:lnTo>
                    <a:lnTo>
                      <a:pt x="150" y="6"/>
                    </a:lnTo>
                    <a:close/>
                    <a:moveTo>
                      <a:pt x="21600" y="1738"/>
                    </a:moveTo>
                    <a:lnTo>
                      <a:pt x="21450" y="1738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2" name="Freeform 131">
                <a:extLst>
                  <a:ext uri="{FF2B5EF4-FFF2-40B4-BE49-F238E27FC236}">
                    <a16:creationId xmlns:a16="http://schemas.microsoft.com/office/drawing/2014/main" id="{87E4A46F-986F-5A83-7F06-EBBE92DBD38B}"/>
                  </a:ext>
                </a:extLst>
              </p:cNvPr>
              <p:cNvSpPr/>
              <p:nvPr/>
            </p:nvSpPr>
            <p:spPr>
              <a:xfrm>
                <a:off x="6735143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FE9364-D9DD-F545-B540-E00EF8C59864}"/>
                </a:ext>
              </a:extLst>
            </p:cNvPr>
            <p:cNvGrpSpPr/>
            <p:nvPr/>
          </p:nvGrpSpPr>
          <p:grpSpPr>
            <a:xfrm>
              <a:off x="1467715" y="2583952"/>
              <a:ext cx="1693518" cy="1690242"/>
              <a:chOff x="1467715" y="2583952"/>
              <a:chExt cx="1693518" cy="1690242"/>
            </a:xfrm>
          </p:grpSpPr>
          <p:sp>
            <p:nvSpPr>
              <p:cNvPr id="17" name="Freeform 155">
                <a:extLst>
                  <a:ext uri="{FF2B5EF4-FFF2-40B4-BE49-F238E27FC236}">
                    <a16:creationId xmlns:a16="http://schemas.microsoft.com/office/drawing/2014/main" id="{64693DC6-7EA3-1DF6-7114-5FA25074C272}"/>
                  </a:ext>
                </a:extLst>
              </p:cNvPr>
              <p:cNvSpPr/>
              <p:nvPr/>
            </p:nvSpPr>
            <p:spPr>
              <a:xfrm>
                <a:off x="1467715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" name="Freeform 158">
                <a:extLst>
                  <a:ext uri="{FF2B5EF4-FFF2-40B4-BE49-F238E27FC236}">
                    <a16:creationId xmlns:a16="http://schemas.microsoft.com/office/drawing/2014/main" id="{4AF88290-9BA7-13AB-23D2-952490A6AEBA}"/>
                  </a:ext>
                </a:extLst>
              </p:cNvPr>
              <p:cNvSpPr/>
              <p:nvPr/>
            </p:nvSpPr>
            <p:spPr>
              <a:xfrm>
                <a:off x="1509472" y="2583952"/>
                <a:ext cx="1590889" cy="827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4"/>
                    </a:lnTo>
                    <a:lnTo>
                      <a:pt x="21599" y="19854"/>
                    </a:lnTo>
                    <a:close/>
                    <a:moveTo>
                      <a:pt x="150" y="18120"/>
                    </a:moveTo>
                    <a:lnTo>
                      <a:pt x="0" y="18120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1"/>
                    </a:moveTo>
                    <a:lnTo>
                      <a:pt x="0" y="14641"/>
                    </a:lnTo>
                    <a:lnTo>
                      <a:pt x="0" y="12901"/>
                    </a:lnTo>
                    <a:lnTo>
                      <a:pt x="150" y="12901"/>
                    </a:lnTo>
                    <a:close/>
                    <a:moveTo>
                      <a:pt x="21599" y="14635"/>
                    </a:moveTo>
                    <a:lnTo>
                      <a:pt x="21449" y="14635"/>
                    </a:lnTo>
                    <a:lnTo>
                      <a:pt x="21449" y="12895"/>
                    </a:lnTo>
                    <a:lnTo>
                      <a:pt x="21599" y="12895"/>
                    </a:lnTo>
                    <a:close/>
                    <a:moveTo>
                      <a:pt x="150" y="11159"/>
                    </a:moveTo>
                    <a:lnTo>
                      <a:pt x="0" y="11159"/>
                    </a:lnTo>
                    <a:lnTo>
                      <a:pt x="0" y="9421"/>
                    </a:lnTo>
                    <a:lnTo>
                      <a:pt x="150" y="9421"/>
                    </a:lnTo>
                    <a:close/>
                    <a:moveTo>
                      <a:pt x="21599" y="11159"/>
                    </a:moveTo>
                    <a:lnTo>
                      <a:pt x="21449" y="11159"/>
                    </a:lnTo>
                    <a:lnTo>
                      <a:pt x="21449" y="9416"/>
                    </a:lnTo>
                    <a:lnTo>
                      <a:pt x="21599" y="9416"/>
                    </a:lnTo>
                    <a:close/>
                    <a:moveTo>
                      <a:pt x="150" y="7681"/>
                    </a:moveTo>
                    <a:lnTo>
                      <a:pt x="0" y="7681"/>
                    </a:lnTo>
                    <a:lnTo>
                      <a:pt x="0" y="5941"/>
                    </a:lnTo>
                    <a:lnTo>
                      <a:pt x="150" y="5941"/>
                    </a:lnTo>
                    <a:close/>
                    <a:moveTo>
                      <a:pt x="21599" y="7675"/>
                    </a:moveTo>
                    <a:lnTo>
                      <a:pt x="21449" y="7675"/>
                    </a:lnTo>
                    <a:lnTo>
                      <a:pt x="21449" y="5935"/>
                    </a:lnTo>
                    <a:lnTo>
                      <a:pt x="21599" y="5935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9"/>
                      <a:pt x="5" y="2578"/>
                      <a:pt x="16" y="2439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6"/>
                    </a:moveTo>
                    <a:lnTo>
                      <a:pt x="21449" y="4196"/>
                    </a:lnTo>
                    <a:lnTo>
                      <a:pt x="21449" y="2863"/>
                    </a:lnTo>
                    <a:cubicBezTo>
                      <a:pt x="21449" y="2735"/>
                      <a:pt x="21444" y="2607"/>
                      <a:pt x="21434" y="2480"/>
                    </a:cubicBezTo>
                    <a:lnTo>
                      <a:pt x="21584" y="2437"/>
                    </a:lnTo>
                    <a:cubicBezTo>
                      <a:pt x="21594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5" y="398"/>
                      <a:pt x="958" y="114"/>
                      <a:pt x="1276" y="26"/>
                    </a:cubicBezTo>
                    <a:lnTo>
                      <a:pt x="1298" y="313"/>
                    </a:lnTo>
                    <a:cubicBezTo>
                      <a:pt x="1012" y="392"/>
                      <a:pt x="748" y="646"/>
                      <a:pt x="544" y="1038"/>
                    </a:cubicBezTo>
                    <a:close/>
                    <a:moveTo>
                      <a:pt x="21053" y="1038"/>
                    </a:moveTo>
                    <a:cubicBezTo>
                      <a:pt x="20849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6" y="288"/>
                    </a:lnTo>
                    <a:lnTo>
                      <a:pt x="16686" y="0"/>
                    </a:lnTo>
                    <a:lnTo>
                      <a:pt x="17592" y="0"/>
                    </a:lnTo>
                    <a:close/>
                    <a:moveTo>
                      <a:pt x="15782" y="288"/>
                    </a:moveTo>
                    <a:lnTo>
                      <a:pt x="14874" y="288"/>
                    </a:lnTo>
                    <a:lnTo>
                      <a:pt x="14874" y="0"/>
                    </a:lnTo>
                    <a:lnTo>
                      <a:pt x="15780" y="0"/>
                    </a:lnTo>
                    <a:close/>
                    <a:moveTo>
                      <a:pt x="13970" y="288"/>
                    </a:moveTo>
                    <a:lnTo>
                      <a:pt x="13062" y="288"/>
                    </a:lnTo>
                    <a:lnTo>
                      <a:pt x="13062" y="0"/>
                    </a:lnTo>
                    <a:lnTo>
                      <a:pt x="13968" y="0"/>
                    </a:lnTo>
                    <a:close/>
                    <a:moveTo>
                      <a:pt x="12158" y="288"/>
                    </a:moveTo>
                    <a:lnTo>
                      <a:pt x="11250" y="288"/>
                    </a:lnTo>
                    <a:lnTo>
                      <a:pt x="11250" y="0"/>
                    </a:lnTo>
                    <a:lnTo>
                      <a:pt x="12156" y="0"/>
                    </a:lnTo>
                    <a:close/>
                    <a:moveTo>
                      <a:pt x="10347" y="288"/>
                    </a:moveTo>
                    <a:lnTo>
                      <a:pt x="9439" y="288"/>
                    </a:lnTo>
                    <a:lnTo>
                      <a:pt x="9439" y="0"/>
                    </a:lnTo>
                    <a:lnTo>
                      <a:pt x="10345" y="0"/>
                    </a:lnTo>
                    <a:close/>
                    <a:moveTo>
                      <a:pt x="8535" y="288"/>
                    </a:moveTo>
                    <a:lnTo>
                      <a:pt x="7627" y="288"/>
                    </a:lnTo>
                    <a:lnTo>
                      <a:pt x="7627" y="0"/>
                    </a:lnTo>
                    <a:lnTo>
                      <a:pt x="8533" y="0"/>
                    </a:lnTo>
                    <a:close/>
                    <a:moveTo>
                      <a:pt x="6723" y="288"/>
                    </a:moveTo>
                    <a:lnTo>
                      <a:pt x="5815" y="288"/>
                    </a:lnTo>
                    <a:lnTo>
                      <a:pt x="5815" y="0"/>
                    </a:lnTo>
                    <a:lnTo>
                      <a:pt x="6721" y="0"/>
                    </a:lnTo>
                    <a:close/>
                    <a:moveTo>
                      <a:pt x="4911" y="288"/>
                    </a:moveTo>
                    <a:lnTo>
                      <a:pt x="4004" y="288"/>
                    </a:lnTo>
                    <a:lnTo>
                      <a:pt x="4004" y="0"/>
                    </a:lnTo>
                    <a:lnTo>
                      <a:pt x="4912" y="0"/>
                    </a:lnTo>
                    <a:close/>
                    <a:moveTo>
                      <a:pt x="3100" y="288"/>
                    </a:moveTo>
                    <a:lnTo>
                      <a:pt x="2191" y="288"/>
                    </a:lnTo>
                    <a:lnTo>
                      <a:pt x="2191" y="0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9" name="Freeform 165">
                <a:extLst>
                  <a:ext uri="{FF2B5EF4-FFF2-40B4-BE49-F238E27FC236}">
                    <a16:creationId xmlns:a16="http://schemas.microsoft.com/office/drawing/2014/main" id="{8E6B8B42-4F7E-5B0F-C1E2-795672998290}"/>
                  </a:ext>
                </a:extLst>
              </p:cNvPr>
              <p:cNvSpPr/>
              <p:nvPr/>
            </p:nvSpPr>
            <p:spPr>
              <a:xfrm>
                <a:off x="1654666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DF3437A-8CAC-8A61-5EEC-50B8E398DA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8603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2FA9AE0-FADD-44F1-1C3B-7BAC54D70C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8182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2AB3B17-6017-662E-28AA-23E185BCFB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225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5FDD69D-4B16-6BE2-F0D3-BB4EE6DBFB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8182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A55A3-6CC6-D37D-5CEF-68FB22933AF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86C541-90F6-B67C-E902-43F2FE31B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B189C4-84C3-D213-C710-4C249EC77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A7C55152-1C55-46FD-A110-8C8F94299F1D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6991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ED678498-1AB4-CF91-2C30-FBABF3DE9DEB}"/>
              </a:ext>
            </a:extLst>
          </p:cNvPr>
          <p:cNvGrpSpPr/>
          <p:nvPr userDrawn="1"/>
        </p:nvGrpSpPr>
        <p:grpSpPr>
          <a:xfrm>
            <a:off x="853533" y="2458527"/>
            <a:ext cx="10484934" cy="1940946"/>
            <a:chOff x="1143944" y="2583805"/>
            <a:chExt cx="9131437" cy="169038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EAE9963-8ABF-BFA7-8A31-BCBC0B95E3FA}"/>
                </a:ext>
              </a:extLst>
            </p:cNvPr>
            <p:cNvGrpSpPr/>
            <p:nvPr/>
          </p:nvGrpSpPr>
          <p:grpSpPr>
            <a:xfrm>
              <a:off x="1143944" y="3341107"/>
              <a:ext cx="9131437" cy="176659"/>
              <a:chOff x="1143944" y="3341107"/>
              <a:chExt cx="9131437" cy="17665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7DECF04-A936-9F44-B031-D7E415A09E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7434" y="3427661"/>
                <a:ext cx="886968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190">
                <a:extLst>
                  <a:ext uri="{FF2B5EF4-FFF2-40B4-BE49-F238E27FC236}">
                    <a16:creationId xmlns:a16="http://schemas.microsoft.com/office/drawing/2014/main" id="{35BDEC86-0851-BAF2-F784-583D4BBA3729}"/>
                  </a:ext>
                </a:extLst>
              </p:cNvPr>
              <p:cNvSpPr/>
              <p:nvPr/>
            </p:nvSpPr>
            <p:spPr>
              <a:xfrm rot="16996800">
                <a:off x="1143909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1" name="Freeform 190">
                <a:extLst>
                  <a:ext uri="{FF2B5EF4-FFF2-40B4-BE49-F238E27FC236}">
                    <a16:creationId xmlns:a16="http://schemas.microsoft.com/office/drawing/2014/main" id="{DEC27FCA-A62B-7A3A-F837-B7493487FBA5}"/>
                  </a:ext>
                </a:extLst>
              </p:cNvPr>
              <p:cNvSpPr/>
              <p:nvPr/>
            </p:nvSpPr>
            <p:spPr>
              <a:xfrm rot="16996800">
                <a:off x="10098756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0108A6-D326-B4D8-1CEF-429D0A2526E5}"/>
                </a:ext>
              </a:extLst>
            </p:cNvPr>
            <p:cNvGrpSpPr/>
            <p:nvPr/>
          </p:nvGrpSpPr>
          <p:grpSpPr>
            <a:xfrm>
              <a:off x="3159339" y="2583805"/>
              <a:ext cx="1693481" cy="1690389"/>
              <a:chOff x="3159339" y="2583805"/>
              <a:chExt cx="1693481" cy="1690389"/>
            </a:xfrm>
          </p:grpSpPr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EC89CF5E-336E-A53B-B763-0F29C31904AD}"/>
                  </a:ext>
                </a:extLst>
              </p:cNvPr>
              <p:cNvSpPr/>
              <p:nvPr/>
            </p:nvSpPr>
            <p:spPr>
              <a:xfrm>
                <a:off x="3159339" y="2583805"/>
                <a:ext cx="1693481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0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7" name="Freeform 58">
                <a:extLst>
                  <a:ext uri="{FF2B5EF4-FFF2-40B4-BE49-F238E27FC236}">
                    <a16:creationId xmlns:a16="http://schemas.microsoft.com/office/drawing/2014/main" id="{92A76145-2002-03A3-8BBE-E878F66F72F8}"/>
                  </a:ext>
                </a:extLst>
              </p:cNvPr>
              <p:cNvSpPr/>
              <p:nvPr/>
            </p:nvSpPr>
            <p:spPr>
              <a:xfrm>
                <a:off x="3210708" y="3446066"/>
                <a:ext cx="1590742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2" y="21600"/>
                    </a:lnTo>
                    <a:lnTo>
                      <a:pt x="18502" y="21312"/>
                    </a:lnTo>
                    <a:lnTo>
                      <a:pt x="19408" y="21312"/>
                    </a:lnTo>
                    <a:close/>
                    <a:moveTo>
                      <a:pt x="17597" y="21600"/>
                    </a:moveTo>
                    <a:lnTo>
                      <a:pt x="16691" y="21600"/>
                    </a:lnTo>
                    <a:lnTo>
                      <a:pt x="16691" y="21312"/>
                    </a:lnTo>
                    <a:lnTo>
                      <a:pt x="17599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2" y="21600"/>
                    </a:moveTo>
                    <a:lnTo>
                      <a:pt x="13067" y="21600"/>
                    </a:lnTo>
                    <a:lnTo>
                      <a:pt x="13067" y="21312"/>
                    </a:lnTo>
                    <a:lnTo>
                      <a:pt x="13972" y="21312"/>
                    </a:lnTo>
                    <a:close/>
                    <a:moveTo>
                      <a:pt x="12161" y="21600"/>
                    </a:moveTo>
                    <a:lnTo>
                      <a:pt x="11255" y="21600"/>
                    </a:lnTo>
                    <a:lnTo>
                      <a:pt x="11255" y="21312"/>
                    </a:lnTo>
                    <a:lnTo>
                      <a:pt x="12159" y="21312"/>
                    </a:lnTo>
                    <a:close/>
                    <a:moveTo>
                      <a:pt x="10349" y="21600"/>
                    </a:moveTo>
                    <a:lnTo>
                      <a:pt x="9442" y="21600"/>
                    </a:lnTo>
                    <a:lnTo>
                      <a:pt x="9442" y="21312"/>
                    </a:lnTo>
                    <a:lnTo>
                      <a:pt x="10349" y="21312"/>
                    </a:lnTo>
                    <a:close/>
                    <a:moveTo>
                      <a:pt x="8536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6" y="21312"/>
                    </a:lnTo>
                    <a:close/>
                    <a:moveTo>
                      <a:pt x="6725" y="21600"/>
                    </a:moveTo>
                    <a:lnTo>
                      <a:pt x="5820" y="21600"/>
                    </a:lnTo>
                    <a:lnTo>
                      <a:pt x="5820" y="21312"/>
                    </a:lnTo>
                    <a:lnTo>
                      <a:pt x="6726" y="21312"/>
                    </a:lnTo>
                    <a:close/>
                    <a:moveTo>
                      <a:pt x="4913" y="21600"/>
                    </a:moveTo>
                    <a:lnTo>
                      <a:pt x="4006" y="21600"/>
                    </a:lnTo>
                    <a:lnTo>
                      <a:pt x="4006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1" y="21484"/>
                      <a:pt x="667" y="21202"/>
                      <a:pt x="440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3" y="21284"/>
                    </a:lnTo>
                    <a:cubicBezTo>
                      <a:pt x="20588" y="21204"/>
                      <a:pt x="20853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7"/>
                      <a:pt x="20642" y="21482"/>
                      <a:pt x="20324" y="21570"/>
                    </a:cubicBezTo>
                    <a:close/>
                    <a:moveTo>
                      <a:pt x="16" y="19161"/>
                    </a:moveTo>
                    <a:cubicBezTo>
                      <a:pt x="5" y="19019"/>
                      <a:pt x="0" y="18877"/>
                      <a:pt x="0" y="18733"/>
                    </a:cubicBezTo>
                    <a:lnTo>
                      <a:pt x="0" y="17401"/>
                    </a:lnTo>
                    <a:lnTo>
                      <a:pt x="150" y="17401"/>
                    </a:lnTo>
                    <a:lnTo>
                      <a:pt x="150" y="18733"/>
                    </a:lnTo>
                    <a:cubicBezTo>
                      <a:pt x="150" y="18862"/>
                      <a:pt x="155" y="18990"/>
                      <a:pt x="165" y="19117"/>
                    </a:cubicBezTo>
                    <a:close/>
                    <a:moveTo>
                      <a:pt x="21584" y="19155"/>
                    </a:moveTo>
                    <a:lnTo>
                      <a:pt x="21434" y="19113"/>
                    </a:lnTo>
                    <a:cubicBezTo>
                      <a:pt x="21444" y="18986"/>
                      <a:pt x="21449" y="18858"/>
                      <a:pt x="21449" y="18730"/>
                    </a:cubicBezTo>
                    <a:lnTo>
                      <a:pt x="21449" y="17388"/>
                    </a:lnTo>
                    <a:lnTo>
                      <a:pt x="21599" y="17388"/>
                    </a:lnTo>
                    <a:lnTo>
                      <a:pt x="21599" y="18730"/>
                    </a:lnTo>
                    <a:cubicBezTo>
                      <a:pt x="21599" y="18872"/>
                      <a:pt x="21595" y="19014"/>
                      <a:pt x="21584" y="19155"/>
                    </a:cubicBezTo>
                    <a:close/>
                    <a:moveTo>
                      <a:pt x="150" y="15662"/>
                    </a:moveTo>
                    <a:lnTo>
                      <a:pt x="0" y="15662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6"/>
                    </a:moveTo>
                    <a:lnTo>
                      <a:pt x="21450" y="15656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3"/>
                    </a:moveTo>
                    <a:lnTo>
                      <a:pt x="0" y="12183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7"/>
                    </a:moveTo>
                    <a:lnTo>
                      <a:pt x="21450" y="12177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4"/>
                    </a:moveTo>
                    <a:lnTo>
                      <a:pt x="0" y="5224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8"/>
                    </a:moveTo>
                    <a:lnTo>
                      <a:pt x="21450" y="5218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5"/>
                    </a:moveTo>
                    <a:lnTo>
                      <a:pt x="0" y="1745"/>
                    </a:lnTo>
                    <a:lnTo>
                      <a:pt x="0" y="5"/>
                    </a:lnTo>
                    <a:lnTo>
                      <a:pt x="150" y="5"/>
                    </a:lnTo>
                    <a:close/>
                    <a:moveTo>
                      <a:pt x="21600" y="1739"/>
                    </a:moveTo>
                    <a:lnTo>
                      <a:pt x="21450" y="1739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C75F9549-39B5-7B3F-B9CE-07AD2B06582C}"/>
                  </a:ext>
                </a:extLst>
              </p:cNvPr>
              <p:cNvSpPr/>
              <p:nvPr/>
            </p:nvSpPr>
            <p:spPr>
              <a:xfrm>
                <a:off x="3346253" y="2747019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61F557E-99E7-4B7C-9AAE-051DB533DFF3}"/>
                </a:ext>
              </a:extLst>
            </p:cNvPr>
            <p:cNvGrpSpPr/>
            <p:nvPr/>
          </p:nvGrpSpPr>
          <p:grpSpPr>
            <a:xfrm>
              <a:off x="4854712" y="2583879"/>
              <a:ext cx="1693518" cy="1690315"/>
              <a:chOff x="4854712" y="2583879"/>
              <a:chExt cx="1693518" cy="1690315"/>
            </a:xfrm>
          </p:grpSpPr>
          <p:sp>
            <p:nvSpPr>
              <p:cNvPr id="53" name="Freeform 89">
                <a:extLst>
                  <a:ext uri="{FF2B5EF4-FFF2-40B4-BE49-F238E27FC236}">
                    <a16:creationId xmlns:a16="http://schemas.microsoft.com/office/drawing/2014/main" id="{59BE40BE-FCC0-3E66-EA29-EC9403B1CCB5}"/>
                  </a:ext>
                </a:extLst>
              </p:cNvPr>
              <p:cNvSpPr/>
              <p:nvPr/>
            </p:nvSpPr>
            <p:spPr>
              <a:xfrm>
                <a:off x="4854712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4" name="Freeform 93">
                <a:extLst>
                  <a:ext uri="{FF2B5EF4-FFF2-40B4-BE49-F238E27FC236}">
                    <a16:creationId xmlns:a16="http://schemas.microsoft.com/office/drawing/2014/main" id="{B47494A8-E1D7-1044-3DF8-5E595EBF140C}"/>
                  </a:ext>
                </a:extLst>
              </p:cNvPr>
              <p:cNvSpPr/>
              <p:nvPr/>
            </p:nvSpPr>
            <p:spPr>
              <a:xfrm>
                <a:off x="4890367" y="2583879"/>
                <a:ext cx="1590889" cy="82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5" name="Freeform 96">
                <a:extLst>
                  <a:ext uri="{FF2B5EF4-FFF2-40B4-BE49-F238E27FC236}">
                    <a16:creationId xmlns:a16="http://schemas.microsoft.com/office/drawing/2014/main" id="{72E6FE95-8B01-7E18-CAA7-8D9B5068FBE8}"/>
                  </a:ext>
                </a:extLst>
              </p:cNvPr>
              <p:cNvSpPr/>
              <p:nvPr/>
            </p:nvSpPr>
            <p:spPr>
              <a:xfrm>
                <a:off x="5041663" y="2732323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7C68F7B-18B7-5501-A1C8-1BD671498A6B}"/>
                </a:ext>
              </a:extLst>
            </p:cNvPr>
            <p:cNvGrpSpPr/>
            <p:nvPr/>
          </p:nvGrpSpPr>
          <p:grpSpPr>
            <a:xfrm>
              <a:off x="6548229" y="2583805"/>
              <a:ext cx="1693480" cy="1690389"/>
              <a:chOff x="6548229" y="2583805"/>
              <a:chExt cx="1693480" cy="1690389"/>
            </a:xfrm>
          </p:grpSpPr>
          <p:sp>
            <p:nvSpPr>
              <p:cNvPr id="50" name="Freeform 122">
                <a:extLst>
                  <a:ext uri="{FF2B5EF4-FFF2-40B4-BE49-F238E27FC236}">
                    <a16:creationId xmlns:a16="http://schemas.microsoft.com/office/drawing/2014/main" id="{E0335214-4C5A-6D81-107F-70EBA31BC7D3}"/>
                  </a:ext>
                </a:extLst>
              </p:cNvPr>
              <p:cNvSpPr/>
              <p:nvPr/>
            </p:nvSpPr>
            <p:spPr>
              <a:xfrm>
                <a:off x="6548229" y="2583805"/>
                <a:ext cx="1693480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1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1" name="Freeform 124">
                <a:extLst>
                  <a:ext uri="{FF2B5EF4-FFF2-40B4-BE49-F238E27FC236}">
                    <a16:creationId xmlns:a16="http://schemas.microsoft.com/office/drawing/2014/main" id="{A90070D3-ED14-443B-9F2C-D375795CC5EE}"/>
                  </a:ext>
                </a:extLst>
              </p:cNvPr>
              <p:cNvSpPr/>
              <p:nvPr/>
            </p:nvSpPr>
            <p:spPr>
              <a:xfrm>
                <a:off x="6599580" y="3446066"/>
                <a:ext cx="1590779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0" y="21600"/>
                    </a:lnTo>
                    <a:lnTo>
                      <a:pt x="18500" y="21312"/>
                    </a:lnTo>
                    <a:lnTo>
                      <a:pt x="19406" y="21312"/>
                    </a:lnTo>
                    <a:close/>
                    <a:moveTo>
                      <a:pt x="17596" y="21600"/>
                    </a:moveTo>
                    <a:lnTo>
                      <a:pt x="16690" y="21600"/>
                    </a:lnTo>
                    <a:lnTo>
                      <a:pt x="16690" y="21312"/>
                    </a:lnTo>
                    <a:lnTo>
                      <a:pt x="17596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3" y="21600"/>
                    </a:moveTo>
                    <a:lnTo>
                      <a:pt x="13066" y="21600"/>
                    </a:lnTo>
                    <a:lnTo>
                      <a:pt x="13066" y="21312"/>
                    </a:lnTo>
                    <a:lnTo>
                      <a:pt x="13973" y="21312"/>
                    </a:lnTo>
                    <a:close/>
                    <a:moveTo>
                      <a:pt x="12160" y="21600"/>
                    </a:moveTo>
                    <a:lnTo>
                      <a:pt x="11254" y="21600"/>
                    </a:lnTo>
                    <a:lnTo>
                      <a:pt x="11254" y="21312"/>
                    </a:lnTo>
                    <a:lnTo>
                      <a:pt x="12161" y="21312"/>
                    </a:lnTo>
                    <a:close/>
                    <a:moveTo>
                      <a:pt x="10349" y="21600"/>
                    </a:moveTo>
                    <a:lnTo>
                      <a:pt x="9443" y="21600"/>
                    </a:lnTo>
                    <a:lnTo>
                      <a:pt x="9443" y="21312"/>
                    </a:lnTo>
                    <a:lnTo>
                      <a:pt x="10349" y="21312"/>
                    </a:lnTo>
                    <a:close/>
                    <a:moveTo>
                      <a:pt x="8537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7" y="21312"/>
                    </a:lnTo>
                    <a:close/>
                    <a:moveTo>
                      <a:pt x="6725" y="21600"/>
                    </a:moveTo>
                    <a:lnTo>
                      <a:pt x="5819" y="21600"/>
                    </a:lnTo>
                    <a:lnTo>
                      <a:pt x="5819" y="21312"/>
                    </a:lnTo>
                    <a:lnTo>
                      <a:pt x="6725" y="21312"/>
                    </a:lnTo>
                    <a:close/>
                    <a:moveTo>
                      <a:pt x="4913" y="21600"/>
                    </a:moveTo>
                    <a:lnTo>
                      <a:pt x="4007" y="21600"/>
                    </a:lnTo>
                    <a:lnTo>
                      <a:pt x="4007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2" y="21484"/>
                      <a:pt x="667" y="21202"/>
                      <a:pt x="441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2" y="21284"/>
                    </a:lnTo>
                    <a:cubicBezTo>
                      <a:pt x="20588" y="21205"/>
                      <a:pt x="20852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8"/>
                      <a:pt x="20642" y="21482"/>
                      <a:pt x="20324" y="21570"/>
                    </a:cubicBezTo>
                    <a:close/>
                    <a:moveTo>
                      <a:pt x="16" y="19162"/>
                    </a:moveTo>
                    <a:cubicBezTo>
                      <a:pt x="5" y="19020"/>
                      <a:pt x="0" y="18878"/>
                      <a:pt x="0" y="18734"/>
                    </a:cubicBezTo>
                    <a:lnTo>
                      <a:pt x="0" y="17402"/>
                    </a:lnTo>
                    <a:lnTo>
                      <a:pt x="150" y="17402"/>
                    </a:lnTo>
                    <a:lnTo>
                      <a:pt x="150" y="18734"/>
                    </a:lnTo>
                    <a:cubicBezTo>
                      <a:pt x="150" y="18863"/>
                      <a:pt x="155" y="18991"/>
                      <a:pt x="165" y="19118"/>
                    </a:cubicBezTo>
                    <a:close/>
                    <a:moveTo>
                      <a:pt x="21584" y="19156"/>
                    </a:moveTo>
                    <a:lnTo>
                      <a:pt x="21434" y="19114"/>
                    </a:lnTo>
                    <a:cubicBezTo>
                      <a:pt x="21444" y="18987"/>
                      <a:pt x="21449" y="18859"/>
                      <a:pt x="21449" y="18731"/>
                    </a:cubicBezTo>
                    <a:lnTo>
                      <a:pt x="21449" y="17389"/>
                    </a:lnTo>
                    <a:lnTo>
                      <a:pt x="21599" y="17389"/>
                    </a:lnTo>
                    <a:lnTo>
                      <a:pt x="21599" y="18731"/>
                    </a:lnTo>
                    <a:cubicBezTo>
                      <a:pt x="21599" y="18873"/>
                      <a:pt x="21594" y="19014"/>
                      <a:pt x="21584" y="19155"/>
                    </a:cubicBezTo>
                    <a:close/>
                    <a:moveTo>
                      <a:pt x="150" y="15663"/>
                    </a:moveTo>
                    <a:lnTo>
                      <a:pt x="0" y="15663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7"/>
                    </a:moveTo>
                    <a:lnTo>
                      <a:pt x="21450" y="15657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4"/>
                    </a:moveTo>
                    <a:lnTo>
                      <a:pt x="0" y="12184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8"/>
                    </a:moveTo>
                    <a:lnTo>
                      <a:pt x="21450" y="12178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2"/>
                    </a:moveTo>
                    <a:lnTo>
                      <a:pt x="0" y="5222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6"/>
                    </a:moveTo>
                    <a:lnTo>
                      <a:pt x="21450" y="5216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3"/>
                    </a:moveTo>
                    <a:lnTo>
                      <a:pt x="0" y="1743"/>
                    </a:lnTo>
                    <a:lnTo>
                      <a:pt x="0" y="6"/>
                    </a:lnTo>
                    <a:lnTo>
                      <a:pt x="150" y="6"/>
                    </a:lnTo>
                    <a:close/>
                    <a:moveTo>
                      <a:pt x="21600" y="1738"/>
                    </a:moveTo>
                    <a:lnTo>
                      <a:pt x="21450" y="1738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2" name="Freeform 131">
                <a:extLst>
                  <a:ext uri="{FF2B5EF4-FFF2-40B4-BE49-F238E27FC236}">
                    <a16:creationId xmlns:a16="http://schemas.microsoft.com/office/drawing/2014/main" id="{61D43763-EFEB-440D-1CC4-2D10F01F06E9}"/>
                  </a:ext>
                </a:extLst>
              </p:cNvPr>
              <p:cNvSpPr/>
              <p:nvPr/>
            </p:nvSpPr>
            <p:spPr>
              <a:xfrm>
                <a:off x="6735143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4847ADF-8E1A-761F-AC76-77BB8B5ADEAE}"/>
                </a:ext>
              </a:extLst>
            </p:cNvPr>
            <p:cNvGrpSpPr/>
            <p:nvPr/>
          </p:nvGrpSpPr>
          <p:grpSpPr>
            <a:xfrm>
              <a:off x="1467715" y="2583952"/>
              <a:ext cx="1693518" cy="1690242"/>
              <a:chOff x="1467715" y="2583952"/>
              <a:chExt cx="1693518" cy="1690242"/>
            </a:xfrm>
          </p:grpSpPr>
          <p:sp>
            <p:nvSpPr>
              <p:cNvPr id="47" name="Freeform 155">
                <a:extLst>
                  <a:ext uri="{FF2B5EF4-FFF2-40B4-BE49-F238E27FC236}">
                    <a16:creationId xmlns:a16="http://schemas.microsoft.com/office/drawing/2014/main" id="{57255A90-D402-E7A9-6FAC-E660384FD9FD}"/>
                  </a:ext>
                </a:extLst>
              </p:cNvPr>
              <p:cNvSpPr/>
              <p:nvPr/>
            </p:nvSpPr>
            <p:spPr>
              <a:xfrm>
                <a:off x="1467715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8" name="Freeform 158">
                <a:extLst>
                  <a:ext uri="{FF2B5EF4-FFF2-40B4-BE49-F238E27FC236}">
                    <a16:creationId xmlns:a16="http://schemas.microsoft.com/office/drawing/2014/main" id="{F99D3F8D-25DD-F547-203D-296A2E596083}"/>
                  </a:ext>
                </a:extLst>
              </p:cNvPr>
              <p:cNvSpPr/>
              <p:nvPr/>
            </p:nvSpPr>
            <p:spPr>
              <a:xfrm>
                <a:off x="1509472" y="2583952"/>
                <a:ext cx="1590889" cy="827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4"/>
                    </a:lnTo>
                    <a:lnTo>
                      <a:pt x="21599" y="19854"/>
                    </a:lnTo>
                    <a:close/>
                    <a:moveTo>
                      <a:pt x="150" y="18120"/>
                    </a:moveTo>
                    <a:lnTo>
                      <a:pt x="0" y="18120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1"/>
                    </a:moveTo>
                    <a:lnTo>
                      <a:pt x="0" y="14641"/>
                    </a:lnTo>
                    <a:lnTo>
                      <a:pt x="0" y="12901"/>
                    </a:lnTo>
                    <a:lnTo>
                      <a:pt x="150" y="12901"/>
                    </a:lnTo>
                    <a:close/>
                    <a:moveTo>
                      <a:pt x="21599" y="14635"/>
                    </a:moveTo>
                    <a:lnTo>
                      <a:pt x="21449" y="14635"/>
                    </a:lnTo>
                    <a:lnTo>
                      <a:pt x="21449" y="12895"/>
                    </a:lnTo>
                    <a:lnTo>
                      <a:pt x="21599" y="12895"/>
                    </a:lnTo>
                    <a:close/>
                    <a:moveTo>
                      <a:pt x="150" y="11159"/>
                    </a:moveTo>
                    <a:lnTo>
                      <a:pt x="0" y="11159"/>
                    </a:lnTo>
                    <a:lnTo>
                      <a:pt x="0" y="9421"/>
                    </a:lnTo>
                    <a:lnTo>
                      <a:pt x="150" y="9421"/>
                    </a:lnTo>
                    <a:close/>
                    <a:moveTo>
                      <a:pt x="21599" y="11159"/>
                    </a:moveTo>
                    <a:lnTo>
                      <a:pt x="21449" y="11159"/>
                    </a:lnTo>
                    <a:lnTo>
                      <a:pt x="21449" y="9416"/>
                    </a:lnTo>
                    <a:lnTo>
                      <a:pt x="21599" y="9416"/>
                    </a:lnTo>
                    <a:close/>
                    <a:moveTo>
                      <a:pt x="150" y="7681"/>
                    </a:moveTo>
                    <a:lnTo>
                      <a:pt x="0" y="7681"/>
                    </a:lnTo>
                    <a:lnTo>
                      <a:pt x="0" y="5941"/>
                    </a:lnTo>
                    <a:lnTo>
                      <a:pt x="150" y="5941"/>
                    </a:lnTo>
                    <a:close/>
                    <a:moveTo>
                      <a:pt x="21599" y="7675"/>
                    </a:moveTo>
                    <a:lnTo>
                      <a:pt x="21449" y="7675"/>
                    </a:lnTo>
                    <a:lnTo>
                      <a:pt x="21449" y="5935"/>
                    </a:lnTo>
                    <a:lnTo>
                      <a:pt x="21599" y="5935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9"/>
                      <a:pt x="5" y="2578"/>
                      <a:pt x="16" y="2439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6"/>
                    </a:moveTo>
                    <a:lnTo>
                      <a:pt x="21449" y="4196"/>
                    </a:lnTo>
                    <a:lnTo>
                      <a:pt x="21449" y="2863"/>
                    </a:lnTo>
                    <a:cubicBezTo>
                      <a:pt x="21449" y="2735"/>
                      <a:pt x="21444" y="2607"/>
                      <a:pt x="21434" y="2480"/>
                    </a:cubicBezTo>
                    <a:lnTo>
                      <a:pt x="21584" y="2437"/>
                    </a:lnTo>
                    <a:cubicBezTo>
                      <a:pt x="21594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5" y="398"/>
                      <a:pt x="958" y="114"/>
                      <a:pt x="1276" y="26"/>
                    </a:cubicBezTo>
                    <a:lnTo>
                      <a:pt x="1298" y="313"/>
                    </a:lnTo>
                    <a:cubicBezTo>
                      <a:pt x="1012" y="392"/>
                      <a:pt x="748" y="646"/>
                      <a:pt x="544" y="1038"/>
                    </a:cubicBezTo>
                    <a:close/>
                    <a:moveTo>
                      <a:pt x="21053" y="1038"/>
                    </a:moveTo>
                    <a:cubicBezTo>
                      <a:pt x="20849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6" y="288"/>
                    </a:lnTo>
                    <a:lnTo>
                      <a:pt x="16686" y="0"/>
                    </a:lnTo>
                    <a:lnTo>
                      <a:pt x="17592" y="0"/>
                    </a:lnTo>
                    <a:close/>
                    <a:moveTo>
                      <a:pt x="15782" y="288"/>
                    </a:moveTo>
                    <a:lnTo>
                      <a:pt x="14874" y="288"/>
                    </a:lnTo>
                    <a:lnTo>
                      <a:pt x="14874" y="0"/>
                    </a:lnTo>
                    <a:lnTo>
                      <a:pt x="15780" y="0"/>
                    </a:lnTo>
                    <a:close/>
                    <a:moveTo>
                      <a:pt x="13970" y="288"/>
                    </a:moveTo>
                    <a:lnTo>
                      <a:pt x="13062" y="288"/>
                    </a:lnTo>
                    <a:lnTo>
                      <a:pt x="13062" y="0"/>
                    </a:lnTo>
                    <a:lnTo>
                      <a:pt x="13968" y="0"/>
                    </a:lnTo>
                    <a:close/>
                    <a:moveTo>
                      <a:pt x="12158" y="288"/>
                    </a:moveTo>
                    <a:lnTo>
                      <a:pt x="11250" y="288"/>
                    </a:lnTo>
                    <a:lnTo>
                      <a:pt x="11250" y="0"/>
                    </a:lnTo>
                    <a:lnTo>
                      <a:pt x="12156" y="0"/>
                    </a:lnTo>
                    <a:close/>
                    <a:moveTo>
                      <a:pt x="10347" y="288"/>
                    </a:moveTo>
                    <a:lnTo>
                      <a:pt x="9439" y="288"/>
                    </a:lnTo>
                    <a:lnTo>
                      <a:pt x="9439" y="0"/>
                    </a:lnTo>
                    <a:lnTo>
                      <a:pt x="10345" y="0"/>
                    </a:lnTo>
                    <a:close/>
                    <a:moveTo>
                      <a:pt x="8535" y="288"/>
                    </a:moveTo>
                    <a:lnTo>
                      <a:pt x="7627" y="288"/>
                    </a:lnTo>
                    <a:lnTo>
                      <a:pt x="7627" y="0"/>
                    </a:lnTo>
                    <a:lnTo>
                      <a:pt x="8533" y="0"/>
                    </a:lnTo>
                    <a:close/>
                    <a:moveTo>
                      <a:pt x="6723" y="288"/>
                    </a:moveTo>
                    <a:lnTo>
                      <a:pt x="5815" y="288"/>
                    </a:lnTo>
                    <a:lnTo>
                      <a:pt x="5815" y="0"/>
                    </a:lnTo>
                    <a:lnTo>
                      <a:pt x="6721" y="0"/>
                    </a:lnTo>
                    <a:close/>
                    <a:moveTo>
                      <a:pt x="4911" y="288"/>
                    </a:moveTo>
                    <a:lnTo>
                      <a:pt x="4004" y="288"/>
                    </a:lnTo>
                    <a:lnTo>
                      <a:pt x="4004" y="0"/>
                    </a:lnTo>
                    <a:lnTo>
                      <a:pt x="4912" y="0"/>
                    </a:lnTo>
                    <a:close/>
                    <a:moveTo>
                      <a:pt x="3100" y="288"/>
                    </a:moveTo>
                    <a:lnTo>
                      <a:pt x="2191" y="288"/>
                    </a:lnTo>
                    <a:lnTo>
                      <a:pt x="2191" y="0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9" name="Freeform 165">
                <a:extLst>
                  <a:ext uri="{FF2B5EF4-FFF2-40B4-BE49-F238E27FC236}">
                    <a16:creationId xmlns:a16="http://schemas.microsoft.com/office/drawing/2014/main" id="{5288008C-8D52-3FD1-4D28-ADE8B074A2C8}"/>
                  </a:ext>
                </a:extLst>
              </p:cNvPr>
              <p:cNvSpPr/>
              <p:nvPr/>
            </p:nvSpPr>
            <p:spPr>
              <a:xfrm>
                <a:off x="1654666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23C29B-2F79-A401-0D8C-AE08E7231C2C}"/>
                </a:ext>
              </a:extLst>
            </p:cNvPr>
            <p:cNvGrpSpPr/>
            <p:nvPr/>
          </p:nvGrpSpPr>
          <p:grpSpPr>
            <a:xfrm>
              <a:off x="8237054" y="2583879"/>
              <a:ext cx="1693518" cy="1690315"/>
              <a:chOff x="8237054" y="2583879"/>
              <a:chExt cx="1693518" cy="1690315"/>
            </a:xfrm>
          </p:grpSpPr>
          <p:sp>
            <p:nvSpPr>
              <p:cNvPr id="44" name="Freeform 89">
                <a:extLst>
                  <a:ext uri="{FF2B5EF4-FFF2-40B4-BE49-F238E27FC236}">
                    <a16:creationId xmlns:a16="http://schemas.microsoft.com/office/drawing/2014/main" id="{F5C5C960-D856-FA33-950B-37C65F90854E}"/>
                  </a:ext>
                </a:extLst>
              </p:cNvPr>
              <p:cNvSpPr/>
              <p:nvPr/>
            </p:nvSpPr>
            <p:spPr>
              <a:xfrm>
                <a:off x="8237054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5" name="Freeform 93">
                <a:extLst>
                  <a:ext uri="{FF2B5EF4-FFF2-40B4-BE49-F238E27FC236}">
                    <a16:creationId xmlns:a16="http://schemas.microsoft.com/office/drawing/2014/main" id="{5AFA6CDC-7F50-8148-80AA-D770F936F627}"/>
                  </a:ext>
                </a:extLst>
              </p:cNvPr>
              <p:cNvSpPr/>
              <p:nvPr/>
            </p:nvSpPr>
            <p:spPr>
              <a:xfrm>
                <a:off x="8272709" y="2583879"/>
                <a:ext cx="1590889" cy="82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6" name="Freeform 96">
                <a:extLst>
                  <a:ext uri="{FF2B5EF4-FFF2-40B4-BE49-F238E27FC236}">
                    <a16:creationId xmlns:a16="http://schemas.microsoft.com/office/drawing/2014/main" id="{BADF8BAF-D986-69FC-D743-60886B6AD720}"/>
                  </a:ext>
                </a:extLst>
              </p:cNvPr>
              <p:cNvSpPr/>
              <p:nvPr/>
            </p:nvSpPr>
            <p:spPr>
              <a:xfrm>
                <a:off x="8424005" y="2732323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57B68-E4DD-C544-697F-FE3F86A113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8003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C8B75BA-9D62-093F-082A-BC394FC92F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82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01D1BBD-1D4E-BE86-9277-CB9B481D88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08625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64DAD1C-F6C9-2AD1-A9F2-873E025D61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57582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C2CA9DD-021E-B798-8222-36E50C0C47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4807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80F83E-12C8-16A2-9FF7-68907083E5BC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62C87A-3B76-D7C0-C6A7-E9B109C8F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FB92CE3-D194-38AC-9151-C50ECDE42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01B8EFF0-1460-45E1-A7BE-AC0274BE9D08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994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1282C05-8DC2-3EC6-B7DE-CC5F43059DCB}"/>
              </a:ext>
            </a:extLst>
          </p:cNvPr>
          <p:cNvGrpSpPr/>
          <p:nvPr userDrawn="1"/>
        </p:nvGrpSpPr>
        <p:grpSpPr>
          <a:xfrm>
            <a:off x="427455" y="2545165"/>
            <a:ext cx="11337089" cy="1766083"/>
            <a:chOff x="304799" y="2545165"/>
            <a:chExt cx="11337089" cy="1766083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ECF04-A936-9F44-B031-D7E415A09E9D}"/>
                </a:ext>
              </a:extLst>
            </p:cNvPr>
            <p:cNvCxnSpPr>
              <a:cxnSpLocks/>
            </p:cNvCxnSpPr>
            <p:nvPr/>
          </p:nvCxnSpPr>
          <p:spPr>
            <a:xfrm>
              <a:off x="423265" y="3427603"/>
              <a:ext cx="1116389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190">
              <a:extLst>
                <a:ext uri="{FF2B5EF4-FFF2-40B4-BE49-F238E27FC236}">
                  <a16:creationId xmlns:a16="http://schemas.microsoft.com/office/drawing/2014/main" id="{35BDEC86-0851-BAF2-F784-583D4BBA3729}"/>
                </a:ext>
              </a:extLst>
            </p:cNvPr>
            <p:cNvSpPr/>
            <p:nvPr/>
          </p:nvSpPr>
          <p:spPr>
            <a:xfrm rot="16996800">
              <a:off x="304763" y="3337291"/>
              <a:ext cx="184404" cy="1843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Freeform 190">
              <a:extLst>
                <a:ext uri="{FF2B5EF4-FFF2-40B4-BE49-F238E27FC236}">
                  <a16:creationId xmlns:a16="http://schemas.microsoft.com/office/drawing/2014/main" id="{DEC27FCA-A62B-7A3A-F837-B7493487FBA5}"/>
                </a:ext>
              </a:extLst>
            </p:cNvPr>
            <p:cNvSpPr/>
            <p:nvPr/>
          </p:nvSpPr>
          <p:spPr>
            <a:xfrm rot="16996800">
              <a:off x="11457520" y="3337291"/>
              <a:ext cx="184404" cy="1843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EC89CF5E-336E-A53B-B763-0F29C31904AD}"/>
                </a:ext>
              </a:extLst>
            </p:cNvPr>
            <p:cNvSpPr/>
            <p:nvPr/>
          </p:nvSpPr>
          <p:spPr>
            <a:xfrm>
              <a:off x="2408550" y="2546752"/>
              <a:ext cx="1767723" cy="88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0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92A76145-2002-03A3-8BBE-E878F66F72F8}"/>
                </a:ext>
              </a:extLst>
            </p:cNvPr>
            <p:cNvSpPr/>
            <p:nvPr/>
          </p:nvSpPr>
          <p:spPr>
            <a:xfrm>
              <a:off x="2462171" y="3446815"/>
              <a:ext cx="1660480" cy="86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2" y="21600"/>
                  </a:lnTo>
                  <a:lnTo>
                    <a:pt x="18502" y="21312"/>
                  </a:lnTo>
                  <a:lnTo>
                    <a:pt x="19408" y="21312"/>
                  </a:lnTo>
                  <a:close/>
                  <a:moveTo>
                    <a:pt x="17597" y="21600"/>
                  </a:moveTo>
                  <a:lnTo>
                    <a:pt x="16691" y="21600"/>
                  </a:lnTo>
                  <a:lnTo>
                    <a:pt x="16691" y="21312"/>
                  </a:lnTo>
                  <a:lnTo>
                    <a:pt x="17599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2" y="21600"/>
                  </a:moveTo>
                  <a:lnTo>
                    <a:pt x="13067" y="21600"/>
                  </a:lnTo>
                  <a:lnTo>
                    <a:pt x="13067" y="21312"/>
                  </a:lnTo>
                  <a:lnTo>
                    <a:pt x="13972" y="21312"/>
                  </a:lnTo>
                  <a:close/>
                  <a:moveTo>
                    <a:pt x="12161" y="21600"/>
                  </a:moveTo>
                  <a:lnTo>
                    <a:pt x="11255" y="21600"/>
                  </a:lnTo>
                  <a:lnTo>
                    <a:pt x="11255" y="21312"/>
                  </a:lnTo>
                  <a:lnTo>
                    <a:pt x="12159" y="21312"/>
                  </a:lnTo>
                  <a:close/>
                  <a:moveTo>
                    <a:pt x="10349" y="21600"/>
                  </a:moveTo>
                  <a:lnTo>
                    <a:pt x="9442" y="21600"/>
                  </a:lnTo>
                  <a:lnTo>
                    <a:pt x="9442" y="21312"/>
                  </a:lnTo>
                  <a:lnTo>
                    <a:pt x="10349" y="21312"/>
                  </a:lnTo>
                  <a:close/>
                  <a:moveTo>
                    <a:pt x="8536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6" y="21312"/>
                  </a:lnTo>
                  <a:close/>
                  <a:moveTo>
                    <a:pt x="6725" y="21600"/>
                  </a:moveTo>
                  <a:lnTo>
                    <a:pt x="5820" y="21600"/>
                  </a:lnTo>
                  <a:lnTo>
                    <a:pt x="5820" y="21312"/>
                  </a:lnTo>
                  <a:lnTo>
                    <a:pt x="6726" y="21312"/>
                  </a:lnTo>
                  <a:close/>
                  <a:moveTo>
                    <a:pt x="4913" y="21600"/>
                  </a:moveTo>
                  <a:lnTo>
                    <a:pt x="4006" y="21600"/>
                  </a:lnTo>
                  <a:lnTo>
                    <a:pt x="4006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1" y="21484"/>
                    <a:pt x="667" y="21202"/>
                    <a:pt x="440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3" y="21284"/>
                  </a:lnTo>
                  <a:cubicBezTo>
                    <a:pt x="20588" y="21204"/>
                    <a:pt x="20853" y="20949"/>
                    <a:pt x="21056" y="20556"/>
                  </a:cubicBezTo>
                  <a:lnTo>
                    <a:pt x="21162" y="20760"/>
                  </a:lnTo>
                  <a:cubicBezTo>
                    <a:pt x="20936" y="21197"/>
                    <a:pt x="20642" y="21482"/>
                    <a:pt x="20324" y="21570"/>
                  </a:cubicBezTo>
                  <a:close/>
                  <a:moveTo>
                    <a:pt x="16" y="19161"/>
                  </a:moveTo>
                  <a:cubicBezTo>
                    <a:pt x="5" y="19019"/>
                    <a:pt x="0" y="18877"/>
                    <a:pt x="0" y="18733"/>
                  </a:cubicBezTo>
                  <a:lnTo>
                    <a:pt x="0" y="17401"/>
                  </a:lnTo>
                  <a:lnTo>
                    <a:pt x="150" y="17401"/>
                  </a:lnTo>
                  <a:lnTo>
                    <a:pt x="150" y="18733"/>
                  </a:lnTo>
                  <a:cubicBezTo>
                    <a:pt x="150" y="18862"/>
                    <a:pt x="155" y="18990"/>
                    <a:pt x="165" y="19117"/>
                  </a:cubicBezTo>
                  <a:close/>
                  <a:moveTo>
                    <a:pt x="21584" y="19155"/>
                  </a:moveTo>
                  <a:lnTo>
                    <a:pt x="21434" y="19113"/>
                  </a:lnTo>
                  <a:cubicBezTo>
                    <a:pt x="21444" y="18986"/>
                    <a:pt x="21449" y="18858"/>
                    <a:pt x="21449" y="18730"/>
                  </a:cubicBezTo>
                  <a:lnTo>
                    <a:pt x="21449" y="17388"/>
                  </a:lnTo>
                  <a:lnTo>
                    <a:pt x="21599" y="17388"/>
                  </a:lnTo>
                  <a:lnTo>
                    <a:pt x="21599" y="18730"/>
                  </a:lnTo>
                  <a:cubicBezTo>
                    <a:pt x="21599" y="18872"/>
                    <a:pt x="21595" y="19014"/>
                    <a:pt x="21584" y="19155"/>
                  </a:cubicBezTo>
                  <a:close/>
                  <a:moveTo>
                    <a:pt x="150" y="15662"/>
                  </a:moveTo>
                  <a:lnTo>
                    <a:pt x="0" y="15662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6"/>
                  </a:moveTo>
                  <a:lnTo>
                    <a:pt x="21450" y="15656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3"/>
                  </a:moveTo>
                  <a:lnTo>
                    <a:pt x="0" y="12183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7"/>
                  </a:moveTo>
                  <a:lnTo>
                    <a:pt x="21450" y="12177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4"/>
                  </a:moveTo>
                  <a:lnTo>
                    <a:pt x="0" y="5224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8"/>
                  </a:moveTo>
                  <a:lnTo>
                    <a:pt x="21450" y="5218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5"/>
                  </a:moveTo>
                  <a:lnTo>
                    <a:pt x="0" y="1745"/>
                  </a:lnTo>
                  <a:lnTo>
                    <a:pt x="0" y="5"/>
                  </a:lnTo>
                  <a:lnTo>
                    <a:pt x="150" y="5"/>
                  </a:lnTo>
                  <a:close/>
                  <a:moveTo>
                    <a:pt x="21600" y="1739"/>
                  </a:moveTo>
                  <a:lnTo>
                    <a:pt x="21450" y="1739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C75F9549-39B5-7B3F-B9CE-07AD2B06582C}"/>
                </a:ext>
              </a:extLst>
            </p:cNvPr>
            <p:cNvSpPr/>
            <p:nvPr/>
          </p:nvSpPr>
          <p:spPr>
            <a:xfrm>
              <a:off x="2534783" y="2648273"/>
              <a:ext cx="1515254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Freeform 89">
              <a:extLst>
                <a:ext uri="{FF2B5EF4-FFF2-40B4-BE49-F238E27FC236}">
                  <a16:creationId xmlns:a16="http://schemas.microsoft.com/office/drawing/2014/main" id="{59BE40BE-FCC0-3E66-EA29-EC9403B1CCB5}"/>
                </a:ext>
              </a:extLst>
            </p:cNvPr>
            <p:cNvSpPr/>
            <p:nvPr/>
          </p:nvSpPr>
          <p:spPr>
            <a:xfrm>
              <a:off x="4178248" y="3427714"/>
              <a:ext cx="1767762" cy="88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Freeform 93">
              <a:extLst>
                <a:ext uri="{FF2B5EF4-FFF2-40B4-BE49-F238E27FC236}">
                  <a16:creationId xmlns:a16="http://schemas.microsoft.com/office/drawing/2014/main" id="{B47494A8-E1D7-1044-3DF8-5E595EBF140C}"/>
                </a:ext>
              </a:extLst>
            </p:cNvPr>
            <p:cNvSpPr/>
            <p:nvPr/>
          </p:nvSpPr>
          <p:spPr>
            <a:xfrm>
              <a:off x="4215466" y="2546829"/>
              <a:ext cx="1660634" cy="86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5"/>
                  </a:lnTo>
                  <a:lnTo>
                    <a:pt x="21599" y="19855"/>
                  </a:lnTo>
                  <a:close/>
                  <a:moveTo>
                    <a:pt x="150" y="18121"/>
                  </a:moveTo>
                  <a:lnTo>
                    <a:pt x="0" y="18121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2"/>
                  </a:moveTo>
                  <a:lnTo>
                    <a:pt x="0" y="14642"/>
                  </a:lnTo>
                  <a:lnTo>
                    <a:pt x="0" y="12902"/>
                  </a:lnTo>
                  <a:lnTo>
                    <a:pt x="150" y="12902"/>
                  </a:lnTo>
                  <a:close/>
                  <a:moveTo>
                    <a:pt x="21599" y="14636"/>
                  </a:moveTo>
                  <a:lnTo>
                    <a:pt x="21449" y="14636"/>
                  </a:lnTo>
                  <a:lnTo>
                    <a:pt x="21449" y="12896"/>
                  </a:lnTo>
                  <a:lnTo>
                    <a:pt x="21599" y="12896"/>
                  </a:lnTo>
                  <a:close/>
                  <a:moveTo>
                    <a:pt x="150" y="11160"/>
                  </a:moveTo>
                  <a:lnTo>
                    <a:pt x="0" y="11160"/>
                  </a:lnTo>
                  <a:lnTo>
                    <a:pt x="0" y="9422"/>
                  </a:lnTo>
                  <a:lnTo>
                    <a:pt x="150" y="9422"/>
                  </a:lnTo>
                  <a:close/>
                  <a:moveTo>
                    <a:pt x="21599" y="11155"/>
                  </a:moveTo>
                  <a:lnTo>
                    <a:pt x="21449" y="11155"/>
                  </a:lnTo>
                  <a:lnTo>
                    <a:pt x="21449" y="9417"/>
                  </a:lnTo>
                  <a:lnTo>
                    <a:pt x="21599" y="9417"/>
                  </a:lnTo>
                  <a:close/>
                  <a:moveTo>
                    <a:pt x="150" y="7680"/>
                  </a:moveTo>
                  <a:lnTo>
                    <a:pt x="0" y="7680"/>
                  </a:lnTo>
                  <a:lnTo>
                    <a:pt x="0" y="5942"/>
                  </a:lnTo>
                  <a:lnTo>
                    <a:pt x="150" y="5942"/>
                  </a:lnTo>
                  <a:close/>
                  <a:moveTo>
                    <a:pt x="21599" y="7674"/>
                  </a:moveTo>
                  <a:lnTo>
                    <a:pt x="21449" y="7674"/>
                  </a:lnTo>
                  <a:lnTo>
                    <a:pt x="21449" y="5937"/>
                  </a:lnTo>
                  <a:lnTo>
                    <a:pt x="21599" y="5937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8"/>
                    <a:pt x="5" y="2578"/>
                    <a:pt x="16" y="2438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5"/>
                  </a:moveTo>
                  <a:lnTo>
                    <a:pt x="21449" y="4195"/>
                  </a:lnTo>
                  <a:lnTo>
                    <a:pt x="21449" y="2863"/>
                  </a:lnTo>
                  <a:cubicBezTo>
                    <a:pt x="21449" y="2735"/>
                    <a:pt x="21444" y="2606"/>
                    <a:pt x="21434" y="2480"/>
                  </a:cubicBezTo>
                  <a:lnTo>
                    <a:pt x="21584" y="2436"/>
                  </a:lnTo>
                  <a:cubicBezTo>
                    <a:pt x="21595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4" y="398"/>
                    <a:pt x="958" y="114"/>
                    <a:pt x="1276" y="26"/>
                  </a:cubicBezTo>
                  <a:lnTo>
                    <a:pt x="1297" y="313"/>
                  </a:lnTo>
                  <a:cubicBezTo>
                    <a:pt x="1012" y="392"/>
                    <a:pt x="748" y="647"/>
                    <a:pt x="544" y="1040"/>
                  </a:cubicBezTo>
                  <a:close/>
                  <a:moveTo>
                    <a:pt x="21053" y="1038"/>
                  </a:moveTo>
                  <a:cubicBezTo>
                    <a:pt x="20848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8" y="288"/>
                  </a:lnTo>
                  <a:lnTo>
                    <a:pt x="16688" y="0"/>
                  </a:lnTo>
                  <a:lnTo>
                    <a:pt x="17594" y="0"/>
                  </a:lnTo>
                  <a:close/>
                  <a:moveTo>
                    <a:pt x="15782" y="288"/>
                  </a:moveTo>
                  <a:lnTo>
                    <a:pt x="14876" y="288"/>
                  </a:lnTo>
                  <a:lnTo>
                    <a:pt x="14876" y="0"/>
                  </a:lnTo>
                  <a:lnTo>
                    <a:pt x="15782" y="0"/>
                  </a:lnTo>
                  <a:close/>
                  <a:moveTo>
                    <a:pt x="13970" y="288"/>
                  </a:moveTo>
                  <a:lnTo>
                    <a:pt x="13064" y="288"/>
                  </a:lnTo>
                  <a:lnTo>
                    <a:pt x="13064" y="0"/>
                  </a:lnTo>
                  <a:lnTo>
                    <a:pt x="13970" y="0"/>
                  </a:lnTo>
                  <a:close/>
                  <a:moveTo>
                    <a:pt x="12158" y="288"/>
                  </a:moveTo>
                  <a:lnTo>
                    <a:pt x="11253" y="288"/>
                  </a:lnTo>
                  <a:lnTo>
                    <a:pt x="11253" y="0"/>
                  </a:lnTo>
                  <a:lnTo>
                    <a:pt x="12158" y="0"/>
                  </a:lnTo>
                  <a:close/>
                  <a:moveTo>
                    <a:pt x="10347" y="288"/>
                  </a:moveTo>
                  <a:lnTo>
                    <a:pt x="9441" y="288"/>
                  </a:lnTo>
                  <a:lnTo>
                    <a:pt x="9441" y="0"/>
                  </a:lnTo>
                  <a:lnTo>
                    <a:pt x="10347" y="0"/>
                  </a:lnTo>
                  <a:close/>
                  <a:moveTo>
                    <a:pt x="8535" y="288"/>
                  </a:moveTo>
                  <a:lnTo>
                    <a:pt x="7629" y="288"/>
                  </a:lnTo>
                  <a:lnTo>
                    <a:pt x="7629" y="0"/>
                  </a:lnTo>
                  <a:lnTo>
                    <a:pt x="8535" y="0"/>
                  </a:lnTo>
                  <a:close/>
                  <a:moveTo>
                    <a:pt x="6723" y="288"/>
                  </a:moveTo>
                  <a:lnTo>
                    <a:pt x="5817" y="288"/>
                  </a:lnTo>
                  <a:lnTo>
                    <a:pt x="5817" y="0"/>
                  </a:lnTo>
                  <a:lnTo>
                    <a:pt x="6720" y="0"/>
                  </a:lnTo>
                  <a:close/>
                  <a:moveTo>
                    <a:pt x="4911" y="288"/>
                  </a:moveTo>
                  <a:lnTo>
                    <a:pt x="4006" y="288"/>
                  </a:lnTo>
                  <a:lnTo>
                    <a:pt x="4006" y="0"/>
                  </a:lnTo>
                  <a:lnTo>
                    <a:pt x="4911" y="0"/>
                  </a:lnTo>
                  <a:close/>
                  <a:moveTo>
                    <a:pt x="3100" y="288"/>
                  </a:moveTo>
                  <a:lnTo>
                    <a:pt x="2193" y="288"/>
                  </a:lnTo>
                  <a:lnTo>
                    <a:pt x="2193" y="0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Freeform 96">
              <a:extLst>
                <a:ext uri="{FF2B5EF4-FFF2-40B4-BE49-F238E27FC236}">
                  <a16:creationId xmlns:a16="http://schemas.microsoft.com/office/drawing/2014/main" id="{72E6FE95-8B01-7E18-CAA7-8D9B5068FBE8}"/>
                </a:ext>
              </a:extLst>
            </p:cNvPr>
            <p:cNvSpPr/>
            <p:nvPr/>
          </p:nvSpPr>
          <p:spPr>
            <a:xfrm>
              <a:off x="4304519" y="2632933"/>
              <a:ext cx="1515256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Freeform 122">
              <a:extLst>
                <a:ext uri="{FF2B5EF4-FFF2-40B4-BE49-F238E27FC236}">
                  <a16:creationId xmlns:a16="http://schemas.microsoft.com/office/drawing/2014/main" id="{E0335214-4C5A-6D81-107F-70EBA31BC7D3}"/>
                </a:ext>
              </a:extLst>
            </p:cNvPr>
            <p:cNvSpPr/>
            <p:nvPr/>
          </p:nvSpPr>
          <p:spPr>
            <a:xfrm>
              <a:off x="5946008" y="2546752"/>
              <a:ext cx="1767722" cy="88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1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Freeform 124">
              <a:extLst>
                <a:ext uri="{FF2B5EF4-FFF2-40B4-BE49-F238E27FC236}">
                  <a16:creationId xmlns:a16="http://schemas.microsoft.com/office/drawing/2014/main" id="{A90070D3-ED14-443B-9F2C-D375795CC5EE}"/>
                </a:ext>
              </a:extLst>
            </p:cNvPr>
            <p:cNvSpPr/>
            <p:nvPr/>
          </p:nvSpPr>
          <p:spPr>
            <a:xfrm>
              <a:off x="5999610" y="3446815"/>
              <a:ext cx="1660519" cy="86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0" y="21600"/>
                  </a:lnTo>
                  <a:lnTo>
                    <a:pt x="18500" y="21312"/>
                  </a:lnTo>
                  <a:lnTo>
                    <a:pt x="19406" y="21312"/>
                  </a:lnTo>
                  <a:close/>
                  <a:moveTo>
                    <a:pt x="17596" y="21600"/>
                  </a:moveTo>
                  <a:lnTo>
                    <a:pt x="16690" y="21600"/>
                  </a:lnTo>
                  <a:lnTo>
                    <a:pt x="16690" y="21312"/>
                  </a:lnTo>
                  <a:lnTo>
                    <a:pt x="17596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3" y="21600"/>
                  </a:moveTo>
                  <a:lnTo>
                    <a:pt x="13066" y="21600"/>
                  </a:lnTo>
                  <a:lnTo>
                    <a:pt x="13066" y="21312"/>
                  </a:lnTo>
                  <a:lnTo>
                    <a:pt x="13973" y="21312"/>
                  </a:lnTo>
                  <a:close/>
                  <a:moveTo>
                    <a:pt x="12160" y="21600"/>
                  </a:moveTo>
                  <a:lnTo>
                    <a:pt x="11254" y="21600"/>
                  </a:lnTo>
                  <a:lnTo>
                    <a:pt x="11254" y="21312"/>
                  </a:lnTo>
                  <a:lnTo>
                    <a:pt x="12161" y="21312"/>
                  </a:lnTo>
                  <a:close/>
                  <a:moveTo>
                    <a:pt x="10349" y="21600"/>
                  </a:moveTo>
                  <a:lnTo>
                    <a:pt x="9443" y="21600"/>
                  </a:lnTo>
                  <a:lnTo>
                    <a:pt x="9443" y="21312"/>
                  </a:lnTo>
                  <a:lnTo>
                    <a:pt x="10349" y="21312"/>
                  </a:lnTo>
                  <a:close/>
                  <a:moveTo>
                    <a:pt x="8537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7" y="21312"/>
                  </a:lnTo>
                  <a:close/>
                  <a:moveTo>
                    <a:pt x="6725" y="21600"/>
                  </a:moveTo>
                  <a:lnTo>
                    <a:pt x="5819" y="21600"/>
                  </a:lnTo>
                  <a:lnTo>
                    <a:pt x="5819" y="21312"/>
                  </a:lnTo>
                  <a:lnTo>
                    <a:pt x="6725" y="21312"/>
                  </a:lnTo>
                  <a:close/>
                  <a:moveTo>
                    <a:pt x="4913" y="21600"/>
                  </a:moveTo>
                  <a:lnTo>
                    <a:pt x="4007" y="21600"/>
                  </a:lnTo>
                  <a:lnTo>
                    <a:pt x="4007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2" y="21484"/>
                    <a:pt x="667" y="21202"/>
                    <a:pt x="441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2" y="21284"/>
                  </a:lnTo>
                  <a:cubicBezTo>
                    <a:pt x="20588" y="21205"/>
                    <a:pt x="20852" y="20949"/>
                    <a:pt x="21056" y="20556"/>
                  </a:cubicBezTo>
                  <a:lnTo>
                    <a:pt x="21162" y="20760"/>
                  </a:lnTo>
                  <a:cubicBezTo>
                    <a:pt x="20936" y="21198"/>
                    <a:pt x="20642" y="21482"/>
                    <a:pt x="20324" y="21570"/>
                  </a:cubicBezTo>
                  <a:close/>
                  <a:moveTo>
                    <a:pt x="16" y="19162"/>
                  </a:moveTo>
                  <a:cubicBezTo>
                    <a:pt x="5" y="19020"/>
                    <a:pt x="0" y="18878"/>
                    <a:pt x="0" y="18734"/>
                  </a:cubicBezTo>
                  <a:lnTo>
                    <a:pt x="0" y="17402"/>
                  </a:lnTo>
                  <a:lnTo>
                    <a:pt x="150" y="17402"/>
                  </a:lnTo>
                  <a:lnTo>
                    <a:pt x="150" y="18734"/>
                  </a:lnTo>
                  <a:cubicBezTo>
                    <a:pt x="150" y="18863"/>
                    <a:pt x="155" y="18991"/>
                    <a:pt x="165" y="19118"/>
                  </a:cubicBezTo>
                  <a:close/>
                  <a:moveTo>
                    <a:pt x="21584" y="19156"/>
                  </a:moveTo>
                  <a:lnTo>
                    <a:pt x="21434" y="19114"/>
                  </a:lnTo>
                  <a:cubicBezTo>
                    <a:pt x="21444" y="18987"/>
                    <a:pt x="21449" y="18859"/>
                    <a:pt x="21449" y="18731"/>
                  </a:cubicBezTo>
                  <a:lnTo>
                    <a:pt x="21449" y="17389"/>
                  </a:lnTo>
                  <a:lnTo>
                    <a:pt x="21599" y="17389"/>
                  </a:lnTo>
                  <a:lnTo>
                    <a:pt x="21599" y="18731"/>
                  </a:lnTo>
                  <a:cubicBezTo>
                    <a:pt x="21599" y="18873"/>
                    <a:pt x="21594" y="19014"/>
                    <a:pt x="21584" y="19155"/>
                  </a:cubicBezTo>
                  <a:close/>
                  <a:moveTo>
                    <a:pt x="150" y="15663"/>
                  </a:moveTo>
                  <a:lnTo>
                    <a:pt x="0" y="15663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7"/>
                  </a:moveTo>
                  <a:lnTo>
                    <a:pt x="21450" y="15657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4"/>
                  </a:moveTo>
                  <a:lnTo>
                    <a:pt x="0" y="12184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8"/>
                  </a:moveTo>
                  <a:lnTo>
                    <a:pt x="21450" y="12178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2"/>
                  </a:moveTo>
                  <a:lnTo>
                    <a:pt x="0" y="5222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6"/>
                  </a:moveTo>
                  <a:lnTo>
                    <a:pt x="21450" y="5216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3"/>
                  </a:moveTo>
                  <a:lnTo>
                    <a:pt x="0" y="1743"/>
                  </a:lnTo>
                  <a:lnTo>
                    <a:pt x="0" y="6"/>
                  </a:lnTo>
                  <a:lnTo>
                    <a:pt x="150" y="6"/>
                  </a:lnTo>
                  <a:close/>
                  <a:moveTo>
                    <a:pt x="21600" y="1738"/>
                  </a:moveTo>
                  <a:lnTo>
                    <a:pt x="21450" y="1738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Freeform 131">
              <a:extLst>
                <a:ext uri="{FF2B5EF4-FFF2-40B4-BE49-F238E27FC236}">
                  <a16:creationId xmlns:a16="http://schemas.microsoft.com/office/drawing/2014/main" id="{61D43763-EFEB-440D-1CC4-2D10F01F06E9}"/>
                </a:ext>
              </a:extLst>
            </p:cNvPr>
            <p:cNvSpPr/>
            <p:nvPr/>
          </p:nvSpPr>
          <p:spPr>
            <a:xfrm>
              <a:off x="6072241" y="2648274"/>
              <a:ext cx="1515254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7" name="Freeform 155">
              <a:extLst>
                <a:ext uri="{FF2B5EF4-FFF2-40B4-BE49-F238E27FC236}">
                  <a16:creationId xmlns:a16="http://schemas.microsoft.com/office/drawing/2014/main" id="{57255A90-D402-E7A9-6FAC-E660384FD9FD}"/>
                </a:ext>
              </a:extLst>
            </p:cNvPr>
            <p:cNvSpPr/>
            <p:nvPr/>
          </p:nvSpPr>
          <p:spPr>
            <a:xfrm>
              <a:off x="642765" y="3427714"/>
              <a:ext cx="1767762" cy="88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Freeform 158">
              <a:extLst>
                <a:ext uri="{FF2B5EF4-FFF2-40B4-BE49-F238E27FC236}">
                  <a16:creationId xmlns:a16="http://schemas.microsoft.com/office/drawing/2014/main" id="{F99D3F8D-25DD-F547-203D-296A2E596083}"/>
                </a:ext>
              </a:extLst>
            </p:cNvPr>
            <p:cNvSpPr/>
            <p:nvPr/>
          </p:nvSpPr>
          <p:spPr>
            <a:xfrm>
              <a:off x="686353" y="2546905"/>
              <a:ext cx="1660634" cy="86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4"/>
                  </a:lnTo>
                  <a:lnTo>
                    <a:pt x="21599" y="19854"/>
                  </a:lnTo>
                  <a:close/>
                  <a:moveTo>
                    <a:pt x="150" y="18120"/>
                  </a:moveTo>
                  <a:lnTo>
                    <a:pt x="0" y="18120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1"/>
                  </a:moveTo>
                  <a:lnTo>
                    <a:pt x="0" y="14641"/>
                  </a:lnTo>
                  <a:lnTo>
                    <a:pt x="0" y="12901"/>
                  </a:lnTo>
                  <a:lnTo>
                    <a:pt x="150" y="12901"/>
                  </a:lnTo>
                  <a:close/>
                  <a:moveTo>
                    <a:pt x="21599" y="14635"/>
                  </a:moveTo>
                  <a:lnTo>
                    <a:pt x="21449" y="14635"/>
                  </a:lnTo>
                  <a:lnTo>
                    <a:pt x="21449" y="12895"/>
                  </a:lnTo>
                  <a:lnTo>
                    <a:pt x="21599" y="12895"/>
                  </a:lnTo>
                  <a:close/>
                  <a:moveTo>
                    <a:pt x="150" y="11159"/>
                  </a:moveTo>
                  <a:lnTo>
                    <a:pt x="0" y="11159"/>
                  </a:lnTo>
                  <a:lnTo>
                    <a:pt x="0" y="9421"/>
                  </a:lnTo>
                  <a:lnTo>
                    <a:pt x="150" y="9421"/>
                  </a:lnTo>
                  <a:close/>
                  <a:moveTo>
                    <a:pt x="21599" y="11159"/>
                  </a:moveTo>
                  <a:lnTo>
                    <a:pt x="21449" y="11159"/>
                  </a:lnTo>
                  <a:lnTo>
                    <a:pt x="21449" y="9416"/>
                  </a:lnTo>
                  <a:lnTo>
                    <a:pt x="21599" y="9416"/>
                  </a:lnTo>
                  <a:close/>
                  <a:moveTo>
                    <a:pt x="150" y="7681"/>
                  </a:moveTo>
                  <a:lnTo>
                    <a:pt x="0" y="7681"/>
                  </a:lnTo>
                  <a:lnTo>
                    <a:pt x="0" y="5941"/>
                  </a:lnTo>
                  <a:lnTo>
                    <a:pt x="150" y="5941"/>
                  </a:lnTo>
                  <a:close/>
                  <a:moveTo>
                    <a:pt x="21599" y="7675"/>
                  </a:moveTo>
                  <a:lnTo>
                    <a:pt x="21449" y="7675"/>
                  </a:lnTo>
                  <a:lnTo>
                    <a:pt x="21449" y="5935"/>
                  </a:lnTo>
                  <a:lnTo>
                    <a:pt x="21599" y="5935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9"/>
                    <a:pt x="5" y="2578"/>
                    <a:pt x="16" y="2439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6"/>
                  </a:moveTo>
                  <a:lnTo>
                    <a:pt x="21449" y="4196"/>
                  </a:lnTo>
                  <a:lnTo>
                    <a:pt x="21449" y="2863"/>
                  </a:lnTo>
                  <a:cubicBezTo>
                    <a:pt x="21449" y="2735"/>
                    <a:pt x="21444" y="2607"/>
                    <a:pt x="21434" y="2480"/>
                  </a:cubicBezTo>
                  <a:lnTo>
                    <a:pt x="21584" y="2437"/>
                  </a:lnTo>
                  <a:cubicBezTo>
                    <a:pt x="21594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5" y="398"/>
                    <a:pt x="958" y="114"/>
                    <a:pt x="1276" y="26"/>
                  </a:cubicBezTo>
                  <a:lnTo>
                    <a:pt x="1298" y="313"/>
                  </a:lnTo>
                  <a:cubicBezTo>
                    <a:pt x="1012" y="392"/>
                    <a:pt x="748" y="646"/>
                    <a:pt x="544" y="1038"/>
                  </a:cubicBezTo>
                  <a:close/>
                  <a:moveTo>
                    <a:pt x="21053" y="1038"/>
                  </a:moveTo>
                  <a:cubicBezTo>
                    <a:pt x="20849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6" y="288"/>
                  </a:lnTo>
                  <a:lnTo>
                    <a:pt x="16686" y="0"/>
                  </a:lnTo>
                  <a:lnTo>
                    <a:pt x="17592" y="0"/>
                  </a:lnTo>
                  <a:close/>
                  <a:moveTo>
                    <a:pt x="15782" y="288"/>
                  </a:moveTo>
                  <a:lnTo>
                    <a:pt x="14874" y="288"/>
                  </a:lnTo>
                  <a:lnTo>
                    <a:pt x="14874" y="0"/>
                  </a:lnTo>
                  <a:lnTo>
                    <a:pt x="15780" y="0"/>
                  </a:lnTo>
                  <a:close/>
                  <a:moveTo>
                    <a:pt x="13970" y="288"/>
                  </a:moveTo>
                  <a:lnTo>
                    <a:pt x="13062" y="288"/>
                  </a:lnTo>
                  <a:lnTo>
                    <a:pt x="13062" y="0"/>
                  </a:lnTo>
                  <a:lnTo>
                    <a:pt x="13968" y="0"/>
                  </a:lnTo>
                  <a:close/>
                  <a:moveTo>
                    <a:pt x="12158" y="288"/>
                  </a:moveTo>
                  <a:lnTo>
                    <a:pt x="11250" y="288"/>
                  </a:lnTo>
                  <a:lnTo>
                    <a:pt x="11250" y="0"/>
                  </a:lnTo>
                  <a:lnTo>
                    <a:pt x="12156" y="0"/>
                  </a:lnTo>
                  <a:close/>
                  <a:moveTo>
                    <a:pt x="10347" y="288"/>
                  </a:moveTo>
                  <a:lnTo>
                    <a:pt x="9439" y="288"/>
                  </a:lnTo>
                  <a:lnTo>
                    <a:pt x="9439" y="0"/>
                  </a:lnTo>
                  <a:lnTo>
                    <a:pt x="10345" y="0"/>
                  </a:lnTo>
                  <a:close/>
                  <a:moveTo>
                    <a:pt x="8535" y="288"/>
                  </a:moveTo>
                  <a:lnTo>
                    <a:pt x="7627" y="288"/>
                  </a:lnTo>
                  <a:lnTo>
                    <a:pt x="7627" y="0"/>
                  </a:lnTo>
                  <a:lnTo>
                    <a:pt x="8533" y="0"/>
                  </a:lnTo>
                  <a:close/>
                  <a:moveTo>
                    <a:pt x="6723" y="288"/>
                  </a:moveTo>
                  <a:lnTo>
                    <a:pt x="5815" y="288"/>
                  </a:lnTo>
                  <a:lnTo>
                    <a:pt x="5815" y="0"/>
                  </a:lnTo>
                  <a:lnTo>
                    <a:pt x="6721" y="0"/>
                  </a:lnTo>
                  <a:close/>
                  <a:moveTo>
                    <a:pt x="4911" y="288"/>
                  </a:moveTo>
                  <a:lnTo>
                    <a:pt x="4004" y="288"/>
                  </a:lnTo>
                  <a:lnTo>
                    <a:pt x="4004" y="0"/>
                  </a:lnTo>
                  <a:lnTo>
                    <a:pt x="4912" y="0"/>
                  </a:lnTo>
                  <a:close/>
                  <a:moveTo>
                    <a:pt x="3100" y="288"/>
                  </a:moveTo>
                  <a:lnTo>
                    <a:pt x="2191" y="288"/>
                  </a:lnTo>
                  <a:lnTo>
                    <a:pt x="2191" y="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Freeform 165">
              <a:extLst>
                <a:ext uri="{FF2B5EF4-FFF2-40B4-BE49-F238E27FC236}">
                  <a16:creationId xmlns:a16="http://schemas.microsoft.com/office/drawing/2014/main" id="{5288008C-8D52-3FD1-4D28-ADE8B074A2C8}"/>
                </a:ext>
              </a:extLst>
            </p:cNvPr>
            <p:cNvSpPr/>
            <p:nvPr/>
          </p:nvSpPr>
          <p:spPr>
            <a:xfrm>
              <a:off x="769036" y="2648274"/>
              <a:ext cx="1515256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F5C5C960-D856-FA33-950B-37C65F90854E}"/>
                </a:ext>
              </a:extLst>
            </p:cNvPr>
            <p:cNvSpPr/>
            <p:nvPr/>
          </p:nvSpPr>
          <p:spPr>
            <a:xfrm>
              <a:off x="7708871" y="3427714"/>
              <a:ext cx="1767762" cy="88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5" name="Freeform 93">
              <a:extLst>
                <a:ext uri="{FF2B5EF4-FFF2-40B4-BE49-F238E27FC236}">
                  <a16:creationId xmlns:a16="http://schemas.microsoft.com/office/drawing/2014/main" id="{5AFA6CDC-7F50-8148-80AA-D770F936F627}"/>
                </a:ext>
              </a:extLst>
            </p:cNvPr>
            <p:cNvSpPr/>
            <p:nvPr/>
          </p:nvSpPr>
          <p:spPr>
            <a:xfrm>
              <a:off x="7746089" y="2546829"/>
              <a:ext cx="1660634" cy="86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5"/>
                  </a:lnTo>
                  <a:lnTo>
                    <a:pt x="21599" y="19855"/>
                  </a:lnTo>
                  <a:close/>
                  <a:moveTo>
                    <a:pt x="150" y="18121"/>
                  </a:moveTo>
                  <a:lnTo>
                    <a:pt x="0" y="18121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2"/>
                  </a:moveTo>
                  <a:lnTo>
                    <a:pt x="0" y="14642"/>
                  </a:lnTo>
                  <a:lnTo>
                    <a:pt x="0" y="12902"/>
                  </a:lnTo>
                  <a:lnTo>
                    <a:pt x="150" y="12902"/>
                  </a:lnTo>
                  <a:close/>
                  <a:moveTo>
                    <a:pt x="21599" y="14636"/>
                  </a:moveTo>
                  <a:lnTo>
                    <a:pt x="21449" y="14636"/>
                  </a:lnTo>
                  <a:lnTo>
                    <a:pt x="21449" y="12896"/>
                  </a:lnTo>
                  <a:lnTo>
                    <a:pt x="21599" y="12896"/>
                  </a:lnTo>
                  <a:close/>
                  <a:moveTo>
                    <a:pt x="150" y="11160"/>
                  </a:moveTo>
                  <a:lnTo>
                    <a:pt x="0" y="11160"/>
                  </a:lnTo>
                  <a:lnTo>
                    <a:pt x="0" y="9422"/>
                  </a:lnTo>
                  <a:lnTo>
                    <a:pt x="150" y="9422"/>
                  </a:lnTo>
                  <a:close/>
                  <a:moveTo>
                    <a:pt x="21599" y="11155"/>
                  </a:moveTo>
                  <a:lnTo>
                    <a:pt x="21449" y="11155"/>
                  </a:lnTo>
                  <a:lnTo>
                    <a:pt x="21449" y="9417"/>
                  </a:lnTo>
                  <a:lnTo>
                    <a:pt x="21599" y="9417"/>
                  </a:lnTo>
                  <a:close/>
                  <a:moveTo>
                    <a:pt x="150" y="7680"/>
                  </a:moveTo>
                  <a:lnTo>
                    <a:pt x="0" y="7680"/>
                  </a:lnTo>
                  <a:lnTo>
                    <a:pt x="0" y="5942"/>
                  </a:lnTo>
                  <a:lnTo>
                    <a:pt x="150" y="5942"/>
                  </a:lnTo>
                  <a:close/>
                  <a:moveTo>
                    <a:pt x="21599" y="7674"/>
                  </a:moveTo>
                  <a:lnTo>
                    <a:pt x="21449" y="7674"/>
                  </a:lnTo>
                  <a:lnTo>
                    <a:pt x="21449" y="5937"/>
                  </a:lnTo>
                  <a:lnTo>
                    <a:pt x="21599" y="5937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8"/>
                    <a:pt x="5" y="2578"/>
                    <a:pt x="16" y="2438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5"/>
                  </a:moveTo>
                  <a:lnTo>
                    <a:pt x="21449" y="4195"/>
                  </a:lnTo>
                  <a:lnTo>
                    <a:pt x="21449" y="2863"/>
                  </a:lnTo>
                  <a:cubicBezTo>
                    <a:pt x="21449" y="2735"/>
                    <a:pt x="21444" y="2606"/>
                    <a:pt x="21434" y="2480"/>
                  </a:cubicBezTo>
                  <a:lnTo>
                    <a:pt x="21584" y="2436"/>
                  </a:lnTo>
                  <a:cubicBezTo>
                    <a:pt x="21595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4" y="398"/>
                    <a:pt x="958" y="114"/>
                    <a:pt x="1276" y="26"/>
                  </a:cubicBezTo>
                  <a:lnTo>
                    <a:pt x="1297" y="313"/>
                  </a:lnTo>
                  <a:cubicBezTo>
                    <a:pt x="1012" y="392"/>
                    <a:pt x="748" y="647"/>
                    <a:pt x="544" y="1040"/>
                  </a:cubicBezTo>
                  <a:close/>
                  <a:moveTo>
                    <a:pt x="21053" y="1038"/>
                  </a:moveTo>
                  <a:cubicBezTo>
                    <a:pt x="20848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8" y="288"/>
                  </a:lnTo>
                  <a:lnTo>
                    <a:pt x="16688" y="0"/>
                  </a:lnTo>
                  <a:lnTo>
                    <a:pt x="17594" y="0"/>
                  </a:lnTo>
                  <a:close/>
                  <a:moveTo>
                    <a:pt x="15782" y="288"/>
                  </a:moveTo>
                  <a:lnTo>
                    <a:pt x="14876" y="288"/>
                  </a:lnTo>
                  <a:lnTo>
                    <a:pt x="14876" y="0"/>
                  </a:lnTo>
                  <a:lnTo>
                    <a:pt x="15782" y="0"/>
                  </a:lnTo>
                  <a:close/>
                  <a:moveTo>
                    <a:pt x="13970" y="288"/>
                  </a:moveTo>
                  <a:lnTo>
                    <a:pt x="13064" y="288"/>
                  </a:lnTo>
                  <a:lnTo>
                    <a:pt x="13064" y="0"/>
                  </a:lnTo>
                  <a:lnTo>
                    <a:pt x="13970" y="0"/>
                  </a:lnTo>
                  <a:close/>
                  <a:moveTo>
                    <a:pt x="12158" y="288"/>
                  </a:moveTo>
                  <a:lnTo>
                    <a:pt x="11253" y="288"/>
                  </a:lnTo>
                  <a:lnTo>
                    <a:pt x="11253" y="0"/>
                  </a:lnTo>
                  <a:lnTo>
                    <a:pt x="12158" y="0"/>
                  </a:lnTo>
                  <a:close/>
                  <a:moveTo>
                    <a:pt x="10347" y="288"/>
                  </a:moveTo>
                  <a:lnTo>
                    <a:pt x="9441" y="288"/>
                  </a:lnTo>
                  <a:lnTo>
                    <a:pt x="9441" y="0"/>
                  </a:lnTo>
                  <a:lnTo>
                    <a:pt x="10347" y="0"/>
                  </a:lnTo>
                  <a:close/>
                  <a:moveTo>
                    <a:pt x="8535" y="288"/>
                  </a:moveTo>
                  <a:lnTo>
                    <a:pt x="7629" y="288"/>
                  </a:lnTo>
                  <a:lnTo>
                    <a:pt x="7629" y="0"/>
                  </a:lnTo>
                  <a:lnTo>
                    <a:pt x="8535" y="0"/>
                  </a:lnTo>
                  <a:close/>
                  <a:moveTo>
                    <a:pt x="6723" y="288"/>
                  </a:moveTo>
                  <a:lnTo>
                    <a:pt x="5817" y="288"/>
                  </a:lnTo>
                  <a:lnTo>
                    <a:pt x="5817" y="0"/>
                  </a:lnTo>
                  <a:lnTo>
                    <a:pt x="6720" y="0"/>
                  </a:lnTo>
                  <a:close/>
                  <a:moveTo>
                    <a:pt x="4911" y="288"/>
                  </a:moveTo>
                  <a:lnTo>
                    <a:pt x="4006" y="288"/>
                  </a:lnTo>
                  <a:lnTo>
                    <a:pt x="4006" y="0"/>
                  </a:lnTo>
                  <a:lnTo>
                    <a:pt x="4911" y="0"/>
                  </a:lnTo>
                  <a:close/>
                  <a:moveTo>
                    <a:pt x="3100" y="288"/>
                  </a:moveTo>
                  <a:lnTo>
                    <a:pt x="2193" y="288"/>
                  </a:lnTo>
                  <a:lnTo>
                    <a:pt x="2193" y="0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Freeform 96">
              <a:extLst>
                <a:ext uri="{FF2B5EF4-FFF2-40B4-BE49-F238E27FC236}">
                  <a16:creationId xmlns:a16="http://schemas.microsoft.com/office/drawing/2014/main" id="{BADF8BAF-D986-69FC-D743-60886B6AD720}"/>
                </a:ext>
              </a:extLst>
            </p:cNvPr>
            <p:cNvSpPr/>
            <p:nvPr/>
          </p:nvSpPr>
          <p:spPr>
            <a:xfrm>
              <a:off x="7835142" y="2632933"/>
              <a:ext cx="1515256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Freeform 122">
              <a:extLst>
                <a:ext uri="{FF2B5EF4-FFF2-40B4-BE49-F238E27FC236}">
                  <a16:creationId xmlns:a16="http://schemas.microsoft.com/office/drawing/2014/main" id="{671F813B-3064-88AE-39ED-5075666737CF}"/>
                </a:ext>
              </a:extLst>
            </p:cNvPr>
            <p:cNvSpPr/>
            <p:nvPr/>
          </p:nvSpPr>
          <p:spPr>
            <a:xfrm>
              <a:off x="9476322" y="2545165"/>
              <a:ext cx="1767722" cy="88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1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Freeform 124">
              <a:extLst>
                <a:ext uri="{FF2B5EF4-FFF2-40B4-BE49-F238E27FC236}">
                  <a16:creationId xmlns:a16="http://schemas.microsoft.com/office/drawing/2014/main" id="{EF46653A-B3CC-79DA-73C7-336CD570F9EE}"/>
                </a:ext>
              </a:extLst>
            </p:cNvPr>
            <p:cNvSpPr/>
            <p:nvPr/>
          </p:nvSpPr>
          <p:spPr>
            <a:xfrm>
              <a:off x="9529924" y="3442053"/>
              <a:ext cx="1660519" cy="86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0" y="21600"/>
                  </a:lnTo>
                  <a:lnTo>
                    <a:pt x="18500" y="21312"/>
                  </a:lnTo>
                  <a:lnTo>
                    <a:pt x="19406" y="21312"/>
                  </a:lnTo>
                  <a:close/>
                  <a:moveTo>
                    <a:pt x="17596" y="21600"/>
                  </a:moveTo>
                  <a:lnTo>
                    <a:pt x="16690" y="21600"/>
                  </a:lnTo>
                  <a:lnTo>
                    <a:pt x="16690" y="21312"/>
                  </a:lnTo>
                  <a:lnTo>
                    <a:pt x="17596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3" y="21600"/>
                  </a:moveTo>
                  <a:lnTo>
                    <a:pt x="13066" y="21600"/>
                  </a:lnTo>
                  <a:lnTo>
                    <a:pt x="13066" y="21312"/>
                  </a:lnTo>
                  <a:lnTo>
                    <a:pt x="13973" y="21312"/>
                  </a:lnTo>
                  <a:close/>
                  <a:moveTo>
                    <a:pt x="12160" y="21600"/>
                  </a:moveTo>
                  <a:lnTo>
                    <a:pt x="11254" y="21600"/>
                  </a:lnTo>
                  <a:lnTo>
                    <a:pt x="11254" y="21312"/>
                  </a:lnTo>
                  <a:lnTo>
                    <a:pt x="12161" y="21312"/>
                  </a:lnTo>
                  <a:close/>
                  <a:moveTo>
                    <a:pt x="10349" y="21600"/>
                  </a:moveTo>
                  <a:lnTo>
                    <a:pt x="9443" y="21600"/>
                  </a:lnTo>
                  <a:lnTo>
                    <a:pt x="9443" y="21312"/>
                  </a:lnTo>
                  <a:lnTo>
                    <a:pt x="10349" y="21312"/>
                  </a:lnTo>
                  <a:close/>
                  <a:moveTo>
                    <a:pt x="8537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7" y="21312"/>
                  </a:lnTo>
                  <a:close/>
                  <a:moveTo>
                    <a:pt x="6725" y="21600"/>
                  </a:moveTo>
                  <a:lnTo>
                    <a:pt x="5819" y="21600"/>
                  </a:lnTo>
                  <a:lnTo>
                    <a:pt x="5819" y="21312"/>
                  </a:lnTo>
                  <a:lnTo>
                    <a:pt x="6725" y="21312"/>
                  </a:lnTo>
                  <a:close/>
                  <a:moveTo>
                    <a:pt x="4913" y="21600"/>
                  </a:moveTo>
                  <a:lnTo>
                    <a:pt x="4007" y="21600"/>
                  </a:lnTo>
                  <a:lnTo>
                    <a:pt x="4007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2" y="21484"/>
                    <a:pt x="667" y="21202"/>
                    <a:pt x="441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2" y="21284"/>
                  </a:lnTo>
                  <a:cubicBezTo>
                    <a:pt x="20588" y="21205"/>
                    <a:pt x="20852" y="20949"/>
                    <a:pt x="21056" y="20556"/>
                  </a:cubicBezTo>
                  <a:lnTo>
                    <a:pt x="21162" y="20760"/>
                  </a:lnTo>
                  <a:cubicBezTo>
                    <a:pt x="20936" y="21198"/>
                    <a:pt x="20642" y="21482"/>
                    <a:pt x="20324" y="21570"/>
                  </a:cubicBezTo>
                  <a:close/>
                  <a:moveTo>
                    <a:pt x="16" y="19162"/>
                  </a:moveTo>
                  <a:cubicBezTo>
                    <a:pt x="5" y="19020"/>
                    <a:pt x="0" y="18878"/>
                    <a:pt x="0" y="18734"/>
                  </a:cubicBezTo>
                  <a:lnTo>
                    <a:pt x="0" y="17402"/>
                  </a:lnTo>
                  <a:lnTo>
                    <a:pt x="150" y="17402"/>
                  </a:lnTo>
                  <a:lnTo>
                    <a:pt x="150" y="18734"/>
                  </a:lnTo>
                  <a:cubicBezTo>
                    <a:pt x="150" y="18863"/>
                    <a:pt x="155" y="18991"/>
                    <a:pt x="165" y="19118"/>
                  </a:cubicBezTo>
                  <a:close/>
                  <a:moveTo>
                    <a:pt x="21584" y="19156"/>
                  </a:moveTo>
                  <a:lnTo>
                    <a:pt x="21434" y="19114"/>
                  </a:lnTo>
                  <a:cubicBezTo>
                    <a:pt x="21444" y="18987"/>
                    <a:pt x="21449" y="18859"/>
                    <a:pt x="21449" y="18731"/>
                  </a:cubicBezTo>
                  <a:lnTo>
                    <a:pt x="21449" y="17389"/>
                  </a:lnTo>
                  <a:lnTo>
                    <a:pt x="21599" y="17389"/>
                  </a:lnTo>
                  <a:lnTo>
                    <a:pt x="21599" y="18731"/>
                  </a:lnTo>
                  <a:cubicBezTo>
                    <a:pt x="21599" y="18873"/>
                    <a:pt x="21594" y="19014"/>
                    <a:pt x="21584" y="19155"/>
                  </a:cubicBezTo>
                  <a:close/>
                  <a:moveTo>
                    <a:pt x="150" y="15663"/>
                  </a:moveTo>
                  <a:lnTo>
                    <a:pt x="0" y="15663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7"/>
                  </a:moveTo>
                  <a:lnTo>
                    <a:pt x="21450" y="15657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4"/>
                  </a:moveTo>
                  <a:lnTo>
                    <a:pt x="0" y="12184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8"/>
                  </a:moveTo>
                  <a:lnTo>
                    <a:pt x="21450" y="12178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2"/>
                  </a:moveTo>
                  <a:lnTo>
                    <a:pt x="0" y="5222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6"/>
                  </a:moveTo>
                  <a:lnTo>
                    <a:pt x="21450" y="5216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3"/>
                  </a:moveTo>
                  <a:lnTo>
                    <a:pt x="0" y="1743"/>
                  </a:lnTo>
                  <a:lnTo>
                    <a:pt x="0" y="6"/>
                  </a:lnTo>
                  <a:lnTo>
                    <a:pt x="150" y="6"/>
                  </a:lnTo>
                  <a:close/>
                  <a:moveTo>
                    <a:pt x="21600" y="1738"/>
                  </a:moveTo>
                  <a:lnTo>
                    <a:pt x="21450" y="1738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Freeform 131">
              <a:extLst>
                <a:ext uri="{FF2B5EF4-FFF2-40B4-BE49-F238E27FC236}">
                  <a16:creationId xmlns:a16="http://schemas.microsoft.com/office/drawing/2014/main" id="{6BD0F724-1D87-EE25-4AF5-6C8474EE130A}"/>
                </a:ext>
              </a:extLst>
            </p:cNvPr>
            <p:cNvSpPr/>
            <p:nvPr/>
          </p:nvSpPr>
          <p:spPr>
            <a:xfrm>
              <a:off x="9602555" y="2643512"/>
              <a:ext cx="1515254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57B68-E4DD-C544-697F-FE3F86A113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716" y="26556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2D5E0141-1D2A-2A0B-BCA6-2D1A52108F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61751" y="26556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7FDB342-A57E-5F46-995F-7EB02D5E81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0305" y="26429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E102A18-A9A2-0647-D4B1-5774CD62A0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9498" y="26556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B36D75A9-D217-B4E2-B600-37B859F386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58548" y="26429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BFAFC62B-6C62-4B6A-5336-395D5BEBE0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32127" y="264925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3A02A1-9C7D-A51C-F1ED-AED8AC6CA12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C00C3A-9DCC-9713-048E-CFF7550C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8ED05B-5B10-A994-5D85-DDA49B436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2E5FB64-7014-4EAC-B66F-A4FF9B7420E4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5933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7B0A2D4-ECFB-E61C-2110-3C26C858A2C6}"/>
              </a:ext>
            </a:extLst>
          </p:cNvPr>
          <p:cNvGrpSpPr/>
          <p:nvPr userDrawn="1"/>
        </p:nvGrpSpPr>
        <p:grpSpPr>
          <a:xfrm>
            <a:off x="180941" y="2622625"/>
            <a:ext cx="11869910" cy="1608346"/>
            <a:chOff x="180941" y="2622625"/>
            <a:chExt cx="11869910" cy="160834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ECF04-A936-9F44-B031-D7E415A09E9D}"/>
                </a:ext>
              </a:extLst>
            </p:cNvPr>
            <p:cNvCxnSpPr>
              <a:cxnSpLocks/>
            </p:cNvCxnSpPr>
            <p:nvPr/>
          </p:nvCxnSpPr>
          <p:spPr>
            <a:xfrm>
              <a:off x="288638" y="3427657"/>
              <a:ext cx="1170362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190">
              <a:extLst>
                <a:ext uri="{FF2B5EF4-FFF2-40B4-BE49-F238E27FC236}">
                  <a16:creationId xmlns:a16="http://schemas.microsoft.com/office/drawing/2014/main" id="{35BDEC86-0851-BAF2-F784-583D4BBA3729}"/>
                </a:ext>
              </a:extLst>
            </p:cNvPr>
            <p:cNvSpPr/>
            <p:nvPr/>
          </p:nvSpPr>
          <p:spPr>
            <a:xfrm rot="16996800">
              <a:off x="180909" y="3345556"/>
              <a:ext cx="167640" cy="1675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Freeform 190">
              <a:extLst>
                <a:ext uri="{FF2B5EF4-FFF2-40B4-BE49-F238E27FC236}">
                  <a16:creationId xmlns:a16="http://schemas.microsoft.com/office/drawing/2014/main" id="{DEC27FCA-A62B-7A3A-F837-B7493487FBA5}"/>
                </a:ext>
              </a:extLst>
            </p:cNvPr>
            <p:cNvSpPr/>
            <p:nvPr/>
          </p:nvSpPr>
          <p:spPr>
            <a:xfrm rot="16996800">
              <a:off x="11883244" y="3345556"/>
              <a:ext cx="167640" cy="1675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EC89CF5E-336E-A53B-B763-0F29C31904AD}"/>
                </a:ext>
              </a:extLst>
            </p:cNvPr>
            <p:cNvSpPr/>
            <p:nvPr/>
          </p:nvSpPr>
          <p:spPr>
            <a:xfrm>
              <a:off x="2093443" y="2626884"/>
              <a:ext cx="1607021" cy="80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0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92A76145-2002-03A3-8BBE-E878F66F72F8}"/>
                </a:ext>
              </a:extLst>
            </p:cNvPr>
            <p:cNvSpPr/>
            <p:nvPr/>
          </p:nvSpPr>
          <p:spPr>
            <a:xfrm>
              <a:off x="2142189" y="3445123"/>
              <a:ext cx="1509527" cy="78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2" y="21600"/>
                  </a:lnTo>
                  <a:lnTo>
                    <a:pt x="18502" y="21312"/>
                  </a:lnTo>
                  <a:lnTo>
                    <a:pt x="19408" y="21312"/>
                  </a:lnTo>
                  <a:close/>
                  <a:moveTo>
                    <a:pt x="17597" y="21600"/>
                  </a:moveTo>
                  <a:lnTo>
                    <a:pt x="16691" y="21600"/>
                  </a:lnTo>
                  <a:lnTo>
                    <a:pt x="16691" y="21312"/>
                  </a:lnTo>
                  <a:lnTo>
                    <a:pt x="17599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2" y="21600"/>
                  </a:moveTo>
                  <a:lnTo>
                    <a:pt x="13067" y="21600"/>
                  </a:lnTo>
                  <a:lnTo>
                    <a:pt x="13067" y="21312"/>
                  </a:lnTo>
                  <a:lnTo>
                    <a:pt x="13972" y="21312"/>
                  </a:lnTo>
                  <a:close/>
                  <a:moveTo>
                    <a:pt x="12161" y="21600"/>
                  </a:moveTo>
                  <a:lnTo>
                    <a:pt x="11255" y="21600"/>
                  </a:lnTo>
                  <a:lnTo>
                    <a:pt x="11255" y="21312"/>
                  </a:lnTo>
                  <a:lnTo>
                    <a:pt x="12159" y="21312"/>
                  </a:lnTo>
                  <a:close/>
                  <a:moveTo>
                    <a:pt x="10349" y="21600"/>
                  </a:moveTo>
                  <a:lnTo>
                    <a:pt x="9442" y="21600"/>
                  </a:lnTo>
                  <a:lnTo>
                    <a:pt x="9442" y="21312"/>
                  </a:lnTo>
                  <a:lnTo>
                    <a:pt x="10349" y="21312"/>
                  </a:lnTo>
                  <a:close/>
                  <a:moveTo>
                    <a:pt x="8536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6" y="21312"/>
                  </a:lnTo>
                  <a:close/>
                  <a:moveTo>
                    <a:pt x="6725" y="21600"/>
                  </a:moveTo>
                  <a:lnTo>
                    <a:pt x="5820" y="21600"/>
                  </a:lnTo>
                  <a:lnTo>
                    <a:pt x="5820" y="21312"/>
                  </a:lnTo>
                  <a:lnTo>
                    <a:pt x="6726" y="21312"/>
                  </a:lnTo>
                  <a:close/>
                  <a:moveTo>
                    <a:pt x="4913" y="21600"/>
                  </a:moveTo>
                  <a:lnTo>
                    <a:pt x="4006" y="21600"/>
                  </a:lnTo>
                  <a:lnTo>
                    <a:pt x="4006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1" y="21484"/>
                    <a:pt x="667" y="21202"/>
                    <a:pt x="440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3" y="21284"/>
                  </a:lnTo>
                  <a:cubicBezTo>
                    <a:pt x="20588" y="21204"/>
                    <a:pt x="20853" y="20949"/>
                    <a:pt x="21056" y="20556"/>
                  </a:cubicBezTo>
                  <a:lnTo>
                    <a:pt x="21162" y="20760"/>
                  </a:lnTo>
                  <a:cubicBezTo>
                    <a:pt x="20936" y="21197"/>
                    <a:pt x="20642" y="21482"/>
                    <a:pt x="20324" y="21570"/>
                  </a:cubicBezTo>
                  <a:close/>
                  <a:moveTo>
                    <a:pt x="16" y="19161"/>
                  </a:moveTo>
                  <a:cubicBezTo>
                    <a:pt x="5" y="19019"/>
                    <a:pt x="0" y="18877"/>
                    <a:pt x="0" y="18733"/>
                  </a:cubicBezTo>
                  <a:lnTo>
                    <a:pt x="0" y="17401"/>
                  </a:lnTo>
                  <a:lnTo>
                    <a:pt x="150" y="17401"/>
                  </a:lnTo>
                  <a:lnTo>
                    <a:pt x="150" y="18733"/>
                  </a:lnTo>
                  <a:cubicBezTo>
                    <a:pt x="150" y="18862"/>
                    <a:pt x="155" y="18990"/>
                    <a:pt x="165" y="19117"/>
                  </a:cubicBezTo>
                  <a:close/>
                  <a:moveTo>
                    <a:pt x="21584" y="19155"/>
                  </a:moveTo>
                  <a:lnTo>
                    <a:pt x="21434" y="19113"/>
                  </a:lnTo>
                  <a:cubicBezTo>
                    <a:pt x="21444" y="18986"/>
                    <a:pt x="21449" y="18858"/>
                    <a:pt x="21449" y="18730"/>
                  </a:cubicBezTo>
                  <a:lnTo>
                    <a:pt x="21449" y="17388"/>
                  </a:lnTo>
                  <a:lnTo>
                    <a:pt x="21599" y="17388"/>
                  </a:lnTo>
                  <a:lnTo>
                    <a:pt x="21599" y="18730"/>
                  </a:lnTo>
                  <a:cubicBezTo>
                    <a:pt x="21599" y="18872"/>
                    <a:pt x="21595" y="19014"/>
                    <a:pt x="21584" y="19155"/>
                  </a:cubicBezTo>
                  <a:close/>
                  <a:moveTo>
                    <a:pt x="150" y="15662"/>
                  </a:moveTo>
                  <a:lnTo>
                    <a:pt x="0" y="15662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6"/>
                  </a:moveTo>
                  <a:lnTo>
                    <a:pt x="21450" y="15656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3"/>
                  </a:moveTo>
                  <a:lnTo>
                    <a:pt x="0" y="12183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7"/>
                  </a:moveTo>
                  <a:lnTo>
                    <a:pt x="21450" y="12177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4"/>
                  </a:moveTo>
                  <a:lnTo>
                    <a:pt x="0" y="5224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8"/>
                  </a:moveTo>
                  <a:lnTo>
                    <a:pt x="21450" y="5218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5"/>
                  </a:moveTo>
                  <a:lnTo>
                    <a:pt x="0" y="1745"/>
                  </a:lnTo>
                  <a:lnTo>
                    <a:pt x="0" y="5"/>
                  </a:lnTo>
                  <a:lnTo>
                    <a:pt x="150" y="5"/>
                  </a:lnTo>
                  <a:close/>
                  <a:moveTo>
                    <a:pt x="21600" y="1739"/>
                  </a:moveTo>
                  <a:lnTo>
                    <a:pt x="21450" y="1739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C75F9549-39B5-7B3F-B9CE-07AD2B06582C}"/>
                </a:ext>
              </a:extLst>
            </p:cNvPr>
            <p:cNvSpPr/>
            <p:nvPr/>
          </p:nvSpPr>
          <p:spPr>
            <a:xfrm>
              <a:off x="2208200" y="2719176"/>
              <a:ext cx="1377504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Freeform 89">
              <a:extLst>
                <a:ext uri="{FF2B5EF4-FFF2-40B4-BE49-F238E27FC236}">
                  <a16:creationId xmlns:a16="http://schemas.microsoft.com/office/drawing/2014/main" id="{59BE40BE-FCC0-3E66-EA29-EC9403B1CCB5}"/>
                </a:ext>
              </a:extLst>
            </p:cNvPr>
            <p:cNvSpPr/>
            <p:nvPr/>
          </p:nvSpPr>
          <p:spPr>
            <a:xfrm>
              <a:off x="3702259" y="3427758"/>
              <a:ext cx="1607056" cy="8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Freeform 93">
              <a:extLst>
                <a:ext uri="{FF2B5EF4-FFF2-40B4-BE49-F238E27FC236}">
                  <a16:creationId xmlns:a16="http://schemas.microsoft.com/office/drawing/2014/main" id="{B47494A8-E1D7-1044-3DF8-5E595EBF140C}"/>
                </a:ext>
              </a:extLst>
            </p:cNvPr>
            <p:cNvSpPr/>
            <p:nvPr/>
          </p:nvSpPr>
          <p:spPr>
            <a:xfrm>
              <a:off x="3736094" y="2626954"/>
              <a:ext cx="1509667" cy="78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5"/>
                  </a:lnTo>
                  <a:lnTo>
                    <a:pt x="21599" y="19855"/>
                  </a:lnTo>
                  <a:close/>
                  <a:moveTo>
                    <a:pt x="150" y="18121"/>
                  </a:moveTo>
                  <a:lnTo>
                    <a:pt x="0" y="18121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2"/>
                  </a:moveTo>
                  <a:lnTo>
                    <a:pt x="0" y="14642"/>
                  </a:lnTo>
                  <a:lnTo>
                    <a:pt x="0" y="12902"/>
                  </a:lnTo>
                  <a:lnTo>
                    <a:pt x="150" y="12902"/>
                  </a:lnTo>
                  <a:close/>
                  <a:moveTo>
                    <a:pt x="21599" y="14636"/>
                  </a:moveTo>
                  <a:lnTo>
                    <a:pt x="21449" y="14636"/>
                  </a:lnTo>
                  <a:lnTo>
                    <a:pt x="21449" y="12896"/>
                  </a:lnTo>
                  <a:lnTo>
                    <a:pt x="21599" y="12896"/>
                  </a:lnTo>
                  <a:close/>
                  <a:moveTo>
                    <a:pt x="150" y="11160"/>
                  </a:moveTo>
                  <a:lnTo>
                    <a:pt x="0" y="11160"/>
                  </a:lnTo>
                  <a:lnTo>
                    <a:pt x="0" y="9422"/>
                  </a:lnTo>
                  <a:lnTo>
                    <a:pt x="150" y="9422"/>
                  </a:lnTo>
                  <a:close/>
                  <a:moveTo>
                    <a:pt x="21599" y="11155"/>
                  </a:moveTo>
                  <a:lnTo>
                    <a:pt x="21449" y="11155"/>
                  </a:lnTo>
                  <a:lnTo>
                    <a:pt x="21449" y="9417"/>
                  </a:lnTo>
                  <a:lnTo>
                    <a:pt x="21599" y="9417"/>
                  </a:lnTo>
                  <a:close/>
                  <a:moveTo>
                    <a:pt x="150" y="7680"/>
                  </a:moveTo>
                  <a:lnTo>
                    <a:pt x="0" y="7680"/>
                  </a:lnTo>
                  <a:lnTo>
                    <a:pt x="0" y="5942"/>
                  </a:lnTo>
                  <a:lnTo>
                    <a:pt x="150" y="5942"/>
                  </a:lnTo>
                  <a:close/>
                  <a:moveTo>
                    <a:pt x="21599" y="7674"/>
                  </a:moveTo>
                  <a:lnTo>
                    <a:pt x="21449" y="7674"/>
                  </a:lnTo>
                  <a:lnTo>
                    <a:pt x="21449" y="5937"/>
                  </a:lnTo>
                  <a:lnTo>
                    <a:pt x="21599" y="5937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8"/>
                    <a:pt x="5" y="2578"/>
                    <a:pt x="16" y="2438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5"/>
                  </a:moveTo>
                  <a:lnTo>
                    <a:pt x="21449" y="4195"/>
                  </a:lnTo>
                  <a:lnTo>
                    <a:pt x="21449" y="2863"/>
                  </a:lnTo>
                  <a:cubicBezTo>
                    <a:pt x="21449" y="2735"/>
                    <a:pt x="21444" y="2606"/>
                    <a:pt x="21434" y="2480"/>
                  </a:cubicBezTo>
                  <a:lnTo>
                    <a:pt x="21584" y="2436"/>
                  </a:lnTo>
                  <a:cubicBezTo>
                    <a:pt x="21595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4" y="398"/>
                    <a:pt x="958" y="114"/>
                    <a:pt x="1276" y="26"/>
                  </a:cubicBezTo>
                  <a:lnTo>
                    <a:pt x="1297" y="313"/>
                  </a:lnTo>
                  <a:cubicBezTo>
                    <a:pt x="1012" y="392"/>
                    <a:pt x="748" y="647"/>
                    <a:pt x="544" y="1040"/>
                  </a:cubicBezTo>
                  <a:close/>
                  <a:moveTo>
                    <a:pt x="21053" y="1038"/>
                  </a:moveTo>
                  <a:cubicBezTo>
                    <a:pt x="20848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8" y="288"/>
                  </a:lnTo>
                  <a:lnTo>
                    <a:pt x="16688" y="0"/>
                  </a:lnTo>
                  <a:lnTo>
                    <a:pt x="17594" y="0"/>
                  </a:lnTo>
                  <a:close/>
                  <a:moveTo>
                    <a:pt x="15782" y="288"/>
                  </a:moveTo>
                  <a:lnTo>
                    <a:pt x="14876" y="288"/>
                  </a:lnTo>
                  <a:lnTo>
                    <a:pt x="14876" y="0"/>
                  </a:lnTo>
                  <a:lnTo>
                    <a:pt x="15782" y="0"/>
                  </a:lnTo>
                  <a:close/>
                  <a:moveTo>
                    <a:pt x="13970" y="288"/>
                  </a:moveTo>
                  <a:lnTo>
                    <a:pt x="13064" y="288"/>
                  </a:lnTo>
                  <a:lnTo>
                    <a:pt x="13064" y="0"/>
                  </a:lnTo>
                  <a:lnTo>
                    <a:pt x="13970" y="0"/>
                  </a:lnTo>
                  <a:close/>
                  <a:moveTo>
                    <a:pt x="12158" y="288"/>
                  </a:moveTo>
                  <a:lnTo>
                    <a:pt x="11253" y="288"/>
                  </a:lnTo>
                  <a:lnTo>
                    <a:pt x="11253" y="0"/>
                  </a:lnTo>
                  <a:lnTo>
                    <a:pt x="12158" y="0"/>
                  </a:lnTo>
                  <a:close/>
                  <a:moveTo>
                    <a:pt x="10347" y="288"/>
                  </a:moveTo>
                  <a:lnTo>
                    <a:pt x="9441" y="288"/>
                  </a:lnTo>
                  <a:lnTo>
                    <a:pt x="9441" y="0"/>
                  </a:lnTo>
                  <a:lnTo>
                    <a:pt x="10347" y="0"/>
                  </a:lnTo>
                  <a:close/>
                  <a:moveTo>
                    <a:pt x="8535" y="288"/>
                  </a:moveTo>
                  <a:lnTo>
                    <a:pt x="7629" y="288"/>
                  </a:lnTo>
                  <a:lnTo>
                    <a:pt x="7629" y="0"/>
                  </a:lnTo>
                  <a:lnTo>
                    <a:pt x="8535" y="0"/>
                  </a:lnTo>
                  <a:close/>
                  <a:moveTo>
                    <a:pt x="6723" y="288"/>
                  </a:moveTo>
                  <a:lnTo>
                    <a:pt x="5817" y="288"/>
                  </a:lnTo>
                  <a:lnTo>
                    <a:pt x="5817" y="0"/>
                  </a:lnTo>
                  <a:lnTo>
                    <a:pt x="6720" y="0"/>
                  </a:lnTo>
                  <a:close/>
                  <a:moveTo>
                    <a:pt x="4911" y="288"/>
                  </a:moveTo>
                  <a:lnTo>
                    <a:pt x="4006" y="288"/>
                  </a:lnTo>
                  <a:lnTo>
                    <a:pt x="4006" y="0"/>
                  </a:lnTo>
                  <a:lnTo>
                    <a:pt x="4911" y="0"/>
                  </a:lnTo>
                  <a:close/>
                  <a:moveTo>
                    <a:pt x="3100" y="288"/>
                  </a:moveTo>
                  <a:lnTo>
                    <a:pt x="2193" y="288"/>
                  </a:lnTo>
                  <a:lnTo>
                    <a:pt x="2193" y="0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Freeform 96">
              <a:extLst>
                <a:ext uri="{FF2B5EF4-FFF2-40B4-BE49-F238E27FC236}">
                  <a16:creationId xmlns:a16="http://schemas.microsoft.com/office/drawing/2014/main" id="{72E6FE95-8B01-7E18-CAA7-8D9B5068FBE8}"/>
                </a:ext>
              </a:extLst>
            </p:cNvPr>
            <p:cNvSpPr/>
            <p:nvPr/>
          </p:nvSpPr>
          <p:spPr>
            <a:xfrm>
              <a:off x="3817051" y="2705230"/>
              <a:ext cx="1377506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Freeform 122">
              <a:extLst>
                <a:ext uri="{FF2B5EF4-FFF2-40B4-BE49-F238E27FC236}">
                  <a16:creationId xmlns:a16="http://schemas.microsoft.com/office/drawing/2014/main" id="{E0335214-4C5A-6D81-107F-70EBA31BC7D3}"/>
                </a:ext>
              </a:extLst>
            </p:cNvPr>
            <p:cNvSpPr/>
            <p:nvPr/>
          </p:nvSpPr>
          <p:spPr>
            <a:xfrm>
              <a:off x="5309314" y="2626884"/>
              <a:ext cx="1607020" cy="80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1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Freeform 124">
              <a:extLst>
                <a:ext uri="{FF2B5EF4-FFF2-40B4-BE49-F238E27FC236}">
                  <a16:creationId xmlns:a16="http://schemas.microsoft.com/office/drawing/2014/main" id="{A90070D3-ED14-443B-9F2C-D375795CC5EE}"/>
                </a:ext>
              </a:extLst>
            </p:cNvPr>
            <p:cNvSpPr/>
            <p:nvPr/>
          </p:nvSpPr>
          <p:spPr>
            <a:xfrm>
              <a:off x="5358043" y="3445123"/>
              <a:ext cx="1509563" cy="78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0" y="21600"/>
                  </a:lnTo>
                  <a:lnTo>
                    <a:pt x="18500" y="21312"/>
                  </a:lnTo>
                  <a:lnTo>
                    <a:pt x="19406" y="21312"/>
                  </a:lnTo>
                  <a:close/>
                  <a:moveTo>
                    <a:pt x="17596" y="21600"/>
                  </a:moveTo>
                  <a:lnTo>
                    <a:pt x="16690" y="21600"/>
                  </a:lnTo>
                  <a:lnTo>
                    <a:pt x="16690" y="21312"/>
                  </a:lnTo>
                  <a:lnTo>
                    <a:pt x="17596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3" y="21600"/>
                  </a:moveTo>
                  <a:lnTo>
                    <a:pt x="13066" y="21600"/>
                  </a:lnTo>
                  <a:lnTo>
                    <a:pt x="13066" y="21312"/>
                  </a:lnTo>
                  <a:lnTo>
                    <a:pt x="13973" y="21312"/>
                  </a:lnTo>
                  <a:close/>
                  <a:moveTo>
                    <a:pt x="12160" y="21600"/>
                  </a:moveTo>
                  <a:lnTo>
                    <a:pt x="11254" y="21600"/>
                  </a:lnTo>
                  <a:lnTo>
                    <a:pt x="11254" y="21312"/>
                  </a:lnTo>
                  <a:lnTo>
                    <a:pt x="12161" y="21312"/>
                  </a:lnTo>
                  <a:close/>
                  <a:moveTo>
                    <a:pt x="10349" y="21600"/>
                  </a:moveTo>
                  <a:lnTo>
                    <a:pt x="9443" y="21600"/>
                  </a:lnTo>
                  <a:lnTo>
                    <a:pt x="9443" y="21312"/>
                  </a:lnTo>
                  <a:lnTo>
                    <a:pt x="10349" y="21312"/>
                  </a:lnTo>
                  <a:close/>
                  <a:moveTo>
                    <a:pt x="8537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7" y="21312"/>
                  </a:lnTo>
                  <a:close/>
                  <a:moveTo>
                    <a:pt x="6725" y="21600"/>
                  </a:moveTo>
                  <a:lnTo>
                    <a:pt x="5819" y="21600"/>
                  </a:lnTo>
                  <a:lnTo>
                    <a:pt x="5819" y="21312"/>
                  </a:lnTo>
                  <a:lnTo>
                    <a:pt x="6725" y="21312"/>
                  </a:lnTo>
                  <a:close/>
                  <a:moveTo>
                    <a:pt x="4913" y="21600"/>
                  </a:moveTo>
                  <a:lnTo>
                    <a:pt x="4007" y="21600"/>
                  </a:lnTo>
                  <a:lnTo>
                    <a:pt x="4007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2" y="21484"/>
                    <a:pt x="667" y="21202"/>
                    <a:pt x="441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2" y="21284"/>
                  </a:lnTo>
                  <a:cubicBezTo>
                    <a:pt x="20588" y="21205"/>
                    <a:pt x="20852" y="20949"/>
                    <a:pt x="21056" y="20556"/>
                  </a:cubicBezTo>
                  <a:lnTo>
                    <a:pt x="21162" y="20760"/>
                  </a:lnTo>
                  <a:cubicBezTo>
                    <a:pt x="20936" y="21198"/>
                    <a:pt x="20642" y="21482"/>
                    <a:pt x="20324" y="21570"/>
                  </a:cubicBezTo>
                  <a:close/>
                  <a:moveTo>
                    <a:pt x="16" y="19162"/>
                  </a:moveTo>
                  <a:cubicBezTo>
                    <a:pt x="5" y="19020"/>
                    <a:pt x="0" y="18878"/>
                    <a:pt x="0" y="18734"/>
                  </a:cubicBezTo>
                  <a:lnTo>
                    <a:pt x="0" y="17402"/>
                  </a:lnTo>
                  <a:lnTo>
                    <a:pt x="150" y="17402"/>
                  </a:lnTo>
                  <a:lnTo>
                    <a:pt x="150" y="18734"/>
                  </a:lnTo>
                  <a:cubicBezTo>
                    <a:pt x="150" y="18863"/>
                    <a:pt x="155" y="18991"/>
                    <a:pt x="165" y="19118"/>
                  </a:cubicBezTo>
                  <a:close/>
                  <a:moveTo>
                    <a:pt x="21584" y="19156"/>
                  </a:moveTo>
                  <a:lnTo>
                    <a:pt x="21434" y="19114"/>
                  </a:lnTo>
                  <a:cubicBezTo>
                    <a:pt x="21444" y="18987"/>
                    <a:pt x="21449" y="18859"/>
                    <a:pt x="21449" y="18731"/>
                  </a:cubicBezTo>
                  <a:lnTo>
                    <a:pt x="21449" y="17389"/>
                  </a:lnTo>
                  <a:lnTo>
                    <a:pt x="21599" y="17389"/>
                  </a:lnTo>
                  <a:lnTo>
                    <a:pt x="21599" y="18731"/>
                  </a:lnTo>
                  <a:cubicBezTo>
                    <a:pt x="21599" y="18873"/>
                    <a:pt x="21594" y="19014"/>
                    <a:pt x="21584" y="19155"/>
                  </a:cubicBezTo>
                  <a:close/>
                  <a:moveTo>
                    <a:pt x="150" y="15663"/>
                  </a:moveTo>
                  <a:lnTo>
                    <a:pt x="0" y="15663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7"/>
                  </a:moveTo>
                  <a:lnTo>
                    <a:pt x="21450" y="15657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4"/>
                  </a:moveTo>
                  <a:lnTo>
                    <a:pt x="0" y="12184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8"/>
                  </a:moveTo>
                  <a:lnTo>
                    <a:pt x="21450" y="12178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2"/>
                  </a:moveTo>
                  <a:lnTo>
                    <a:pt x="0" y="5222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6"/>
                  </a:moveTo>
                  <a:lnTo>
                    <a:pt x="21450" y="5216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3"/>
                  </a:moveTo>
                  <a:lnTo>
                    <a:pt x="0" y="1743"/>
                  </a:lnTo>
                  <a:lnTo>
                    <a:pt x="0" y="6"/>
                  </a:lnTo>
                  <a:lnTo>
                    <a:pt x="150" y="6"/>
                  </a:lnTo>
                  <a:close/>
                  <a:moveTo>
                    <a:pt x="21600" y="1738"/>
                  </a:moveTo>
                  <a:lnTo>
                    <a:pt x="21450" y="1738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Freeform 131">
              <a:extLst>
                <a:ext uri="{FF2B5EF4-FFF2-40B4-BE49-F238E27FC236}">
                  <a16:creationId xmlns:a16="http://schemas.microsoft.com/office/drawing/2014/main" id="{61D43763-EFEB-440D-1CC4-2D10F01F06E9}"/>
                </a:ext>
              </a:extLst>
            </p:cNvPr>
            <p:cNvSpPr/>
            <p:nvPr/>
          </p:nvSpPr>
          <p:spPr>
            <a:xfrm>
              <a:off x="5424071" y="2719176"/>
              <a:ext cx="1377504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7" name="Freeform 155">
              <a:extLst>
                <a:ext uri="{FF2B5EF4-FFF2-40B4-BE49-F238E27FC236}">
                  <a16:creationId xmlns:a16="http://schemas.microsoft.com/office/drawing/2014/main" id="{57255A90-D402-E7A9-6FAC-E660384FD9FD}"/>
                </a:ext>
              </a:extLst>
            </p:cNvPr>
            <p:cNvSpPr/>
            <p:nvPr/>
          </p:nvSpPr>
          <p:spPr>
            <a:xfrm>
              <a:off x="488184" y="3427758"/>
              <a:ext cx="1607056" cy="8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Freeform 158">
              <a:extLst>
                <a:ext uri="{FF2B5EF4-FFF2-40B4-BE49-F238E27FC236}">
                  <a16:creationId xmlns:a16="http://schemas.microsoft.com/office/drawing/2014/main" id="{F99D3F8D-25DD-F547-203D-296A2E596083}"/>
                </a:ext>
              </a:extLst>
            </p:cNvPr>
            <p:cNvSpPr/>
            <p:nvPr/>
          </p:nvSpPr>
          <p:spPr>
            <a:xfrm>
              <a:off x="527809" y="2627023"/>
              <a:ext cx="1509667" cy="78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4"/>
                  </a:lnTo>
                  <a:lnTo>
                    <a:pt x="21599" y="19854"/>
                  </a:lnTo>
                  <a:close/>
                  <a:moveTo>
                    <a:pt x="150" y="18120"/>
                  </a:moveTo>
                  <a:lnTo>
                    <a:pt x="0" y="18120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1"/>
                  </a:moveTo>
                  <a:lnTo>
                    <a:pt x="0" y="14641"/>
                  </a:lnTo>
                  <a:lnTo>
                    <a:pt x="0" y="12901"/>
                  </a:lnTo>
                  <a:lnTo>
                    <a:pt x="150" y="12901"/>
                  </a:lnTo>
                  <a:close/>
                  <a:moveTo>
                    <a:pt x="21599" y="14635"/>
                  </a:moveTo>
                  <a:lnTo>
                    <a:pt x="21449" y="14635"/>
                  </a:lnTo>
                  <a:lnTo>
                    <a:pt x="21449" y="12895"/>
                  </a:lnTo>
                  <a:lnTo>
                    <a:pt x="21599" y="12895"/>
                  </a:lnTo>
                  <a:close/>
                  <a:moveTo>
                    <a:pt x="150" y="11159"/>
                  </a:moveTo>
                  <a:lnTo>
                    <a:pt x="0" y="11159"/>
                  </a:lnTo>
                  <a:lnTo>
                    <a:pt x="0" y="9421"/>
                  </a:lnTo>
                  <a:lnTo>
                    <a:pt x="150" y="9421"/>
                  </a:lnTo>
                  <a:close/>
                  <a:moveTo>
                    <a:pt x="21599" y="11159"/>
                  </a:moveTo>
                  <a:lnTo>
                    <a:pt x="21449" y="11159"/>
                  </a:lnTo>
                  <a:lnTo>
                    <a:pt x="21449" y="9416"/>
                  </a:lnTo>
                  <a:lnTo>
                    <a:pt x="21599" y="9416"/>
                  </a:lnTo>
                  <a:close/>
                  <a:moveTo>
                    <a:pt x="150" y="7681"/>
                  </a:moveTo>
                  <a:lnTo>
                    <a:pt x="0" y="7681"/>
                  </a:lnTo>
                  <a:lnTo>
                    <a:pt x="0" y="5941"/>
                  </a:lnTo>
                  <a:lnTo>
                    <a:pt x="150" y="5941"/>
                  </a:lnTo>
                  <a:close/>
                  <a:moveTo>
                    <a:pt x="21599" y="7675"/>
                  </a:moveTo>
                  <a:lnTo>
                    <a:pt x="21449" y="7675"/>
                  </a:lnTo>
                  <a:lnTo>
                    <a:pt x="21449" y="5935"/>
                  </a:lnTo>
                  <a:lnTo>
                    <a:pt x="21599" y="5935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9"/>
                    <a:pt x="5" y="2578"/>
                    <a:pt x="16" y="2439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6"/>
                  </a:moveTo>
                  <a:lnTo>
                    <a:pt x="21449" y="4196"/>
                  </a:lnTo>
                  <a:lnTo>
                    <a:pt x="21449" y="2863"/>
                  </a:lnTo>
                  <a:cubicBezTo>
                    <a:pt x="21449" y="2735"/>
                    <a:pt x="21444" y="2607"/>
                    <a:pt x="21434" y="2480"/>
                  </a:cubicBezTo>
                  <a:lnTo>
                    <a:pt x="21584" y="2437"/>
                  </a:lnTo>
                  <a:cubicBezTo>
                    <a:pt x="21594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5" y="398"/>
                    <a:pt x="958" y="114"/>
                    <a:pt x="1276" y="26"/>
                  </a:cubicBezTo>
                  <a:lnTo>
                    <a:pt x="1298" y="313"/>
                  </a:lnTo>
                  <a:cubicBezTo>
                    <a:pt x="1012" y="392"/>
                    <a:pt x="748" y="646"/>
                    <a:pt x="544" y="1038"/>
                  </a:cubicBezTo>
                  <a:close/>
                  <a:moveTo>
                    <a:pt x="21053" y="1038"/>
                  </a:moveTo>
                  <a:cubicBezTo>
                    <a:pt x="20849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6" y="288"/>
                  </a:lnTo>
                  <a:lnTo>
                    <a:pt x="16686" y="0"/>
                  </a:lnTo>
                  <a:lnTo>
                    <a:pt x="17592" y="0"/>
                  </a:lnTo>
                  <a:close/>
                  <a:moveTo>
                    <a:pt x="15782" y="288"/>
                  </a:moveTo>
                  <a:lnTo>
                    <a:pt x="14874" y="288"/>
                  </a:lnTo>
                  <a:lnTo>
                    <a:pt x="14874" y="0"/>
                  </a:lnTo>
                  <a:lnTo>
                    <a:pt x="15780" y="0"/>
                  </a:lnTo>
                  <a:close/>
                  <a:moveTo>
                    <a:pt x="13970" y="288"/>
                  </a:moveTo>
                  <a:lnTo>
                    <a:pt x="13062" y="288"/>
                  </a:lnTo>
                  <a:lnTo>
                    <a:pt x="13062" y="0"/>
                  </a:lnTo>
                  <a:lnTo>
                    <a:pt x="13968" y="0"/>
                  </a:lnTo>
                  <a:close/>
                  <a:moveTo>
                    <a:pt x="12158" y="288"/>
                  </a:moveTo>
                  <a:lnTo>
                    <a:pt x="11250" y="288"/>
                  </a:lnTo>
                  <a:lnTo>
                    <a:pt x="11250" y="0"/>
                  </a:lnTo>
                  <a:lnTo>
                    <a:pt x="12156" y="0"/>
                  </a:lnTo>
                  <a:close/>
                  <a:moveTo>
                    <a:pt x="10347" y="288"/>
                  </a:moveTo>
                  <a:lnTo>
                    <a:pt x="9439" y="288"/>
                  </a:lnTo>
                  <a:lnTo>
                    <a:pt x="9439" y="0"/>
                  </a:lnTo>
                  <a:lnTo>
                    <a:pt x="10345" y="0"/>
                  </a:lnTo>
                  <a:close/>
                  <a:moveTo>
                    <a:pt x="8535" y="288"/>
                  </a:moveTo>
                  <a:lnTo>
                    <a:pt x="7627" y="288"/>
                  </a:lnTo>
                  <a:lnTo>
                    <a:pt x="7627" y="0"/>
                  </a:lnTo>
                  <a:lnTo>
                    <a:pt x="8533" y="0"/>
                  </a:lnTo>
                  <a:close/>
                  <a:moveTo>
                    <a:pt x="6723" y="288"/>
                  </a:moveTo>
                  <a:lnTo>
                    <a:pt x="5815" y="288"/>
                  </a:lnTo>
                  <a:lnTo>
                    <a:pt x="5815" y="0"/>
                  </a:lnTo>
                  <a:lnTo>
                    <a:pt x="6721" y="0"/>
                  </a:lnTo>
                  <a:close/>
                  <a:moveTo>
                    <a:pt x="4911" y="288"/>
                  </a:moveTo>
                  <a:lnTo>
                    <a:pt x="4004" y="288"/>
                  </a:lnTo>
                  <a:lnTo>
                    <a:pt x="4004" y="0"/>
                  </a:lnTo>
                  <a:lnTo>
                    <a:pt x="4912" y="0"/>
                  </a:lnTo>
                  <a:close/>
                  <a:moveTo>
                    <a:pt x="3100" y="288"/>
                  </a:moveTo>
                  <a:lnTo>
                    <a:pt x="2191" y="288"/>
                  </a:lnTo>
                  <a:lnTo>
                    <a:pt x="2191" y="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Freeform 165">
              <a:extLst>
                <a:ext uri="{FF2B5EF4-FFF2-40B4-BE49-F238E27FC236}">
                  <a16:creationId xmlns:a16="http://schemas.microsoft.com/office/drawing/2014/main" id="{5288008C-8D52-3FD1-4D28-ADE8B074A2C8}"/>
                </a:ext>
              </a:extLst>
            </p:cNvPr>
            <p:cNvSpPr/>
            <p:nvPr/>
          </p:nvSpPr>
          <p:spPr>
            <a:xfrm>
              <a:off x="602976" y="2719176"/>
              <a:ext cx="1377506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DAFD6C-CFF0-F0FF-877F-0309A1BBA2E8}"/>
                </a:ext>
              </a:extLst>
            </p:cNvPr>
            <p:cNvGrpSpPr/>
            <p:nvPr userDrawn="1"/>
          </p:nvGrpSpPr>
          <p:grpSpPr>
            <a:xfrm>
              <a:off x="6911917" y="2626954"/>
              <a:ext cx="1607056" cy="1604017"/>
              <a:chOff x="6911917" y="2626954"/>
              <a:chExt cx="1607056" cy="1604017"/>
            </a:xfrm>
          </p:grpSpPr>
          <p:sp>
            <p:nvSpPr>
              <p:cNvPr id="44" name="Freeform 89">
                <a:extLst>
                  <a:ext uri="{FF2B5EF4-FFF2-40B4-BE49-F238E27FC236}">
                    <a16:creationId xmlns:a16="http://schemas.microsoft.com/office/drawing/2014/main" id="{F5C5C960-D856-FA33-950B-37C65F90854E}"/>
                  </a:ext>
                </a:extLst>
              </p:cNvPr>
              <p:cNvSpPr/>
              <p:nvPr/>
            </p:nvSpPr>
            <p:spPr>
              <a:xfrm>
                <a:off x="6911917" y="3427758"/>
                <a:ext cx="1607056" cy="803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5" name="Freeform 93">
                <a:extLst>
                  <a:ext uri="{FF2B5EF4-FFF2-40B4-BE49-F238E27FC236}">
                    <a16:creationId xmlns:a16="http://schemas.microsoft.com/office/drawing/2014/main" id="{5AFA6CDC-7F50-8148-80AA-D770F936F627}"/>
                  </a:ext>
                </a:extLst>
              </p:cNvPr>
              <p:cNvSpPr/>
              <p:nvPr/>
            </p:nvSpPr>
            <p:spPr>
              <a:xfrm>
                <a:off x="6945751" y="2626954"/>
                <a:ext cx="1509667" cy="785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6" name="Freeform 96">
                <a:extLst>
                  <a:ext uri="{FF2B5EF4-FFF2-40B4-BE49-F238E27FC236}">
                    <a16:creationId xmlns:a16="http://schemas.microsoft.com/office/drawing/2014/main" id="{BADF8BAF-D986-69FC-D743-60886B6AD720}"/>
                  </a:ext>
                </a:extLst>
              </p:cNvPr>
              <p:cNvSpPr/>
              <p:nvPr/>
            </p:nvSpPr>
            <p:spPr>
              <a:xfrm>
                <a:off x="7026709" y="2705230"/>
                <a:ext cx="1377506" cy="1376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7" name="Freeform 122">
              <a:extLst>
                <a:ext uri="{FF2B5EF4-FFF2-40B4-BE49-F238E27FC236}">
                  <a16:creationId xmlns:a16="http://schemas.microsoft.com/office/drawing/2014/main" id="{671F813B-3064-88AE-39ED-5075666737CF}"/>
                </a:ext>
              </a:extLst>
            </p:cNvPr>
            <p:cNvSpPr/>
            <p:nvPr/>
          </p:nvSpPr>
          <p:spPr>
            <a:xfrm>
              <a:off x="8518691" y="2625441"/>
              <a:ext cx="1607020" cy="80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1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Freeform 124">
              <a:extLst>
                <a:ext uri="{FF2B5EF4-FFF2-40B4-BE49-F238E27FC236}">
                  <a16:creationId xmlns:a16="http://schemas.microsoft.com/office/drawing/2014/main" id="{EF46653A-B3CC-79DA-73C7-336CD570F9EE}"/>
                </a:ext>
              </a:extLst>
            </p:cNvPr>
            <p:cNvSpPr/>
            <p:nvPr/>
          </p:nvSpPr>
          <p:spPr>
            <a:xfrm>
              <a:off x="8567420" y="3440794"/>
              <a:ext cx="1509563" cy="78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0" y="21600"/>
                  </a:lnTo>
                  <a:lnTo>
                    <a:pt x="18500" y="21312"/>
                  </a:lnTo>
                  <a:lnTo>
                    <a:pt x="19406" y="21312"/>
                  </a:lnTo>
                  <a:close/>
                  <a:moveTo>
                    <a:pt x="17596" y="21600"/>
                  </a:moveTo>
                  <a:lnTo>
                    <a:pt x="16690" y="21600"/>
                  </a:lnTo>
                  <a:lnTo>
                    <a:pt x="16690" y="21312"/>
                  </a:lnTo>
                  <a:lnTo>
                    <a:pt x="17596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3" y="21600"/>
                  </a:moveTo>
                  <a:lnTo>
                    <a:pt x="13066" y="21600"/>
                  </a:lnTo>
                  <a:lnTo>
                    <a:pt x="13066" y="21312"/>
                  </a:lnTo>
                  <a:lnTo>
                    <a:pt x="13973" y="21312"/>
                  </a:lnTo>
                  <a:close/>
                  <a:moveTo>
                    <a:pt x="12160" y="21600"/>
                  </a:moveTo>
                  <a:lnTo>
                    <a:pt x="11254" y="21600"/>
                  </a:lnTo>
                  <a:lnTo>
                    <a:pt x="11254" y="21312"/>
                  </a:lnTo>
                  <a:lnTo>
                    <a:pt x="12161" y="21312"/>
                  </a:lnTo>
                  <a:close/>
                  <a:moveTo>
                    <a:pt x="10349" y="21600"/>
                  </a:moveTo>
                  <a:lnTo>
                    <a:pt x="9443" y="21600"/>
                  </a:lnTo>
                  <a:lnTo>
                    <a:pt x="9443" y="21312"/>
                  </a:lnTo>
                  <a:lnTo>
                    <a:pt x="10349" y="21312"/>
                  </a:lnTo>
                  <a:close/>
                  <a:moveTo>
                    <a:pt x="8537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7" y="21312"/>
                  </a:lnTo>
                  <a:close/>
                  <a:moveTo>
                    <a:pt x="6725" y="21600"/>
                  </a:moveTo>
                  <a:lnTo>
                    <a:pt x="5819" y="21600"/>
                  </a:lnTo>
                  <a:lnTo>
                    <a:pt x="5819" y="21312"/>
                  </a:lnTo>
                  <a:lnTo>
                    <a:pt x="6725" y="21312"/>
                  </a:lnTo>
                  <a:close/>
                  <a:moveTo>
                    <a:pt x="4913" y="21600"/>
                  </a:moveTo>
                  <a:lnTo>
                    <a:pt x="4007" y="21600"/>
                  </a:lnTo>
                  <a:lnTo>
                    <a:pt x="4007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2" y="21484"/>
                    <a:pt x="667" y="21202"/>
                    <a:pt x="441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2" y="21284"/>
                  </a:lnTo>
                  <a:cubicBezTo>
                    <a:pt x="20588" y="21205"/>
                    <a:pt x="20852" y="20949"/>
                    <a:pt x="21056" y="20556"/>
                  </a:cubicBezTo>
                  <a:lnTo>
                    <a:pt x="21162" y="20760"/>
                  </a:lnTo>
                  <a:cubicBezTo>
                    <a:pt x="20936" y="21198"/>
                    <a:pt x="20642" y="21482"/>
                    <a:pt x="20324" y="21570"/>
                  </a:cubicBezTo>
                  <a:close/>
                  <a:moveTo>
                    <a:pt x="16" y="19162"/>
                  </a:moveTo>
                  <a:cubicBezTo>
                    <a:pt x="5" y="19020"/>
                    <a:pt x="0" y="18878"/>
                    <a:pt x="0" y="18734"/>
                  </a:cubicBezTo>
                  <a:lnTo>
                    <a:pt x="0" y="17402"/>
                  </a:lnTo>
                  <a:lnTo>
                    <a:pt x="150" y="17402"/>
                  </a:lnTo>
                  <a:lnTo>
                    <a:pt x="150" y="18734"/>
                  </a:lnTo>
                  <a:cubicBezTo>
                    <a:pt x="150" y="18863"/>
                    <a:pt x="155" y="18991"/>
                    <a:pt x="165" y="19118"/>
                  </a:cubicBezTo>
                  <a:close/>
                  <a:moveTo>
                    <a:pt x="21584" y="19156"/>
                  </a:moveTo>
                  <a:lnTo>
                    <a:pt x="21434" y="19114"/>
                  </a:lnTo>
                  <a:cubicBezTo>
                    <a:pt x="21444" y="18987"/>
                    <a:pt x="21449" y="18859"/>
                    <a:pt x="21449" y="18731"/>
                  </a:cubicBezTo>
                  <a:lnTo>
                    <a:pt x="21449" y="17389"/>
                  </a:lnTo>
                  <a:lnTo>
                    <a:pt x="21599" y="17389"/>
                  </a:lnTo>
                  <a:lnTo>
                    <a:pt x="21599" y="18731"/>
                  </a:lnTo>
                  <a:cubicBezTo>
                    <a:pt x="21599" y="18873"/>
                    <a:pt x="21594" y="19014"/>
                    <a:pt x="21584" y="19155"/>
                  </a:cubicBezTo>
                  <a:close/>
                  <a:moveTo>
                    <a:pt x="150" y="15663"/>
                  </a:moveTo>
                  <a:lnTo>
                    <a:pt x="0" y="15663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7"/>
                  </a:moveTo>
                  <a:lnTo>
                    <a:pt x="21450" y="15657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4"/>
                  </a:moveTo>
                  <a:lnTo>
                    <a:pt x="0" y="12184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8"/>
                  </a:moveTo>
                  <a:lnTo>
                    <a:pt x="21450" y="12178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2"/>
                  </a:moveTo>
                  <a:lnTo>
                    <a:pt x="0" y="5222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6"/>
                  </a:moveTo>
                  <a:lnTo>
                    <a:pt x="21450" y="5216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3"/>
                  </a:moveTo>
                  <a:lnTo>
                    <a:pt x="0" y="1743"/>
                  </a:lnTo>
                  <a:lnTo>
                    <a:pt x="0" y="6"/>
                  </a:lnTo>
                  <a:lnTo>
                    <a:pt x="150" y="6"/>
                  </a:lnTo>
                  <a:close/>
                  <a:moveTo>
                    <a:pt x="21600" y="1738"/>
                  </a:moveTo>
                  <a:lnTo>
                    <a:pt x="21450" y="1738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Freeform 131">
              <a:extLst>
                <a:ext uri="{FF2B5EF4-FFF2-40B4-BE49-F238E27FC236}">
                  <a16:creationId xmlns:a16="http://schemas.microsoft.com/office/drawing/2014/main" id="{6BD0F724-1D87-EE25-4AF5-6C8474EE130A}"/>
                </a:ext>
              </a:extLst>
            </p:cNvPr>
            <p:cNvSpPr/>
            <p:nvPr/>
          </p:nvSpPr>
          <p:spPr>
            <a:xfrm>
              <a:off x="8633448" y="2714847"/>
              <a:ext cx="1377504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14C8C8-5602-5238-BAA7-AD142954073A}"/>
                </a:ext>
              </a:extLst>
            </p:cNvPr>
            <p:cNvGrpSpPr/>
            <p:nvPr userDrawn="1"/>
          </p:nvGrpSpPr>
          <p:grpSpPr>
            <a:xfrm>
              <a:off x="10144415" y="2622625"/>
              <a:ext cx="1607056" cy="1604017"/>
              <a:chOff x="6911917" y="2626954"/>
              <a:chExt cx="1607056" cy="1604017"/>
            </a:xfrm>
          </p:grpSpPr>
          <p:sp>
            <p:nvSpPr>
              <p:cNvPr id="12" name="Freeform 89">
                <a:extLst>
                  <a:ext uri="{FF2B5EF4-FFF2-40B4-BE49-F238E27FC236}">
                    <a16:creationId xmlns:a16="http://schemas.microsoft.com/office/drawing/2014/main" id="{26B2483A-A4BB-A657-411F-A3B876A02593}"/>
                  </a:ext>
                </a:extLst>
              </p:cNvPr>
              <p:cNvSpPr/>
              <p:nvPr/>
            </p:nvSpPr>
            <p:spPr>
              <a:xfrm>
                <a:off x="6911917" y="3427758"/>
                <a:ext cx="1607056" cy="803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4" name="Freeform 93">
                <a:extLst>
                  <a:ext uri="{FF2B5EF4-FFF2-40B4-BE49-F238E27FC236}">
                    <a16:creationId xmlns:a16="http://schemas.microsoft.com/office/drawing/2014/main" id="{4B55D4AC-2415-6680-1E39-1E660BC6D100}"/>
                  </a:ext>
                </a:extLst>
              </p:cNvPr>
              <p:cNvSpPr/>
              <p:nvPr/>
            </p:nvSpPr>
            <p:spPr>
              <a:xfrm>
                <a:off x="6945751" y="2626954"/>
                <a:ext cx="1509667" cy="785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1C895563-C904-CFCF-5353-FA85EE6F971A}"/>
                  </a:ext>
                </a:extLst>
              </p:cNvPr>
              <p:cNvSpPr/>
              <p:nvPr/>
            </p:nvSpPr>
            <p:spPr>
              <a:xfrm>
                <a:off x="7026709" y="2705230"/>
                <a:ext cx="1377506" cy="1376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57B68-E4DD-C544-697F-FE3F86A113D1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606937" y="2722052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2D5E0141-1D2A-2A0B-BCA6-2D1A52108F1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2209901" y="2722052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7FDB342-A57E-5F46-995F-7EB02D5E8115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3818436" y="2709352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E102A18-A9A2-0647-D4B1-5774CD62A0F4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425948" y="2719176"/>
            <a:ext cx="1373201" cy="13726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B36D75A9-D217-B4E2-B600-37B859F38687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7028844" y="2706399"/>
            <a:ext cx="1373201" cy="137579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BFAFC62B-6C62-4B6A-5336-395D5BEBE0F5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634499" y="2718083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374969-952A-A50B-B0EF-ADA5820888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263512" y="2705452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15663C-4755-5D26-A446-953FE54302CC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90E37A4-BEF2-601C-47E6-D34378921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2066072-2B4D-CD60-E270-CABB607F4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621D19-E0D3-4968-85FC-CC3AC5066121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1666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D0743E-2E14-7AA1-B2A1-4B232512028F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AE6226A1-C921-C242-4006-5139F058B3C5}"/>
              </a:ext>
            </a:extLst>
          </p:cNvPr>
          <p:cNvSpPr/>
          <p:nvPr/>
        </p:nvSpPr>
        <p:spPr>
          <a:xfrm>
            <a:off x="804622" y="1931469"/>
            <a:ext cx="3061049" cy="530945"/>
          </a:xfrm>
          <a:custGeom>
            <a:avLst/>
            <a:gdLst>
              <a:gd name="connsiteX0" fmla="*/ 3061050 w 3061049"/>
              <a:gd name="connsiteY0" fmla="*/ 265346 h 530945"/>
              <a:gd name="connsiteX1" fmla="*/ 2795831 w 3061049"/>
              <a:gd name="connsiteY1" fmla="*/ 530946 h 530945"/>
              <a:gd name="connsiteX2" fmla="*/ 2795831 w 3061049"/>
              <a:gd name="connsiteY2" fmla="*/ 530946 h 530945"/>
              <a:gd name="connsiteX3" fmla="*/ 0 w 3061049"/>
              <a:gd name="connsiteY3" fmla="*/ 525621 h 530945"/>
              <a:gd name="connsiteX4" fmla="*/ 0 w 3061049"/>
              <a:gd name="connsiteY4" fmla="*/ 5071 h 530945"/>
              <a:gd name="connsiteX5" fmla="*/ 2795831 w 3061049"/>
              <a:gd name="connsiteY5" fmla="*/ 0 h 530945"/>
              <a:gd name="connsiteX6" fmla="*/ 3061050 w 3061049"/>
              <a:gd name="connsiteY6" fmla="*/ 265346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049" h="530945">
                <a:moveTo>
                  <a:pt x="3061050" y="265346"/>
                </a:moveTo>
                <a:cubicBezTo>
                  <a:pt x="3061050" y="412028"/>
                  <a:pt x="2942259" y="530946"/>
                  <a:pt x="2795831" y="530946"/>
                </a:cubicBezTo>
                <a:lnTo>
                  <a:pt x="2795831" y="530946"/>
                </a:lnTo>
                <a:lnTo>
                  <a:pt x="0" y="525621"/>
                </a:lnTo>
                <a:lnTo>
                  <a:pt x="0" y="5071"/>
                </a:lnTo>
                <a:lnTo>
                  <a:pt x="2795831" y="0"/>
                </a:lnTo>
                <a:cubicBezTo>
                  <a:pt x="2942259" y="0"/>
                  <a:pt x="3061050" y="118791"/>
                  <a:pt x="3061050" y="2653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  <a:tileRect/>
          </a:gradFill>
          <a:ln w="126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B037D-6D3C-38F3-4545-CEDFD5AE4DD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99074" y="2584250"/>
            <a:ext cx="2711535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AFCC80-A9F6-9B65-C1EF-27E84DF3901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99075" y="1974448"/>
            <a:ext cx="2711535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E0B9C6A4-01E0-8ED3-2501-8074986AF47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Graphic 22">
            <a:extLst>
              <a:ext uri="{FF2B5EF4-FFF2-40B4-BE49-F238E27FC236}">
                <a16:creationId xmlns:a16="http://schemas.microsoft.com/office/drawing/2014/main" id="{60105AD7-4323-B0D2-A824-A052BC8A4212}"/>
              </a:ext>
            </a:extLst>
          </p:cNvPr>
          <p:cNvSpPr/>
          <p:nvPr/>
        </p:nvSpPr>
        <p:spPr>
          <a:xfrm>
            <a:off x="4588630" y="1931469"/>
            <a:ext cx="3061049" cy="530945"/>
          </a:xfrm>
          <a:custGeom>
            <a:avLst/>
            <a:gdLst>
              <a:gd name="connsiteX0" fmla="*/ 3061050 w 3061049"/>
              <a:gd name="connsiteY0" fmla="*/ 265346 h 530945"/>
              <a:gd name="connsiteX1" fmla="*/ 2795831 w 3061049"/>
              <a:gd name="connsiteY1" fmla="*/ 530946 h 530945"/>
              <a:gd name="connsiteX2" fmla="*/ 2795831 w 3061049"/>
              <a:gd name="connsiteY2" fmla="*/ 530946 h 530945"/>
              <a:gd name="connsiteX3" fmla="*/ 0 w 3061049"/>
              <a:gd name="connsiteY3" fmla="*/ 525621 h 530945"/>
              <a:gd name="connsiteX4" fmla="*/ 0 w 3061049"/>
              <a:gd name="connsiteY4" fmla="*/ 5071 h 530945"/>
              <a:gd name="connsiteX5" fmla="*/ 2795831 w 3061049"/>
              <a:gd name="connsiteY5" fmla="*/ 0 h 530945"/>
              <a:gd name="connsiteX6" fmla="*/ 3061050 w 3061049"/>
              <a:gd name="connsiteY6" fmla="*/ 265346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049" h="530945">
                <a:moveTo>
                  <a:pt x="3061050" y="265346"/>
                </a:moveTo>
                <a:cubicBezTo>
                  <a:pt x="3061050" y="412028"/>
                  <a:pt x="2942259" y="530946"/>
                  <a:pt x="2795831" y="530946"/>
                </a:cubicBezTo>
                <a:lnTo>
                  <a:pt x="2795831" y="530946"/>
                </a:lnTo>
                <a:lnTo>
                  <a:pt x="0" y="525621"/>
                </a:lnTo>
                <a:lnTo>
                  <a:pt x="0" y="5071"/>
                </a:lnTo>
                <a:lnTo>
                  <a:pt x="2795831" y="0"/>
                </a:lnTo>
                <a:cubicBezTo>
                  <a:pt x="2942259" y="0"/>
                  <a:pt x="3061050" y="118791"/>
                  <a:pt x="3061050" y="265346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0" scaled="0"/>
          </a:gradFill>
          <a:ln w="126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E7A4E5-2B00-EA1A-69A4-EA4FF0378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4" b="-1"/>
          <a:stretch/>
        </p:blipFill>
        <p:spPr>
          <a:xfrm flipH="1">
            <a:off x="4457118" y="1427013"/>
            <a:ext cx="188113" cy="4420668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26BAF92-B6DE-53A4-D4ED-32C9C9AE27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40232" y="2584250"/>
            <a:ext cx="2711535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61146CDF-256C-5431-CA50-CB9F115D8F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40233" y="1974448"/>
            <a:ext cx="2711535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raphic 26">
            <a:extLst>
              <a:ext uri="{FF2B5EF4-FFF2-40B4-BE49-F238E27FC236}">
                <a16:creationId xmlns:a16="http://schemas.microsoft.com/office/drawing/2014/main" id="{5B1B1948-0FD4-171B-B836-ED654B1F85E2}"/>
              </a:ext>
            </a:extLst>
          </p:cNvPr>
          <p:cNvSpPr/>
          <p:nvPr/>
        </p:nvSpPr>
        <p:spPr>
          <a:xfrm>
            <a:off x="8251550" y="1931469"/>
            <a:ext cx="3061049" cy="530945"/>
          </a:xfrm>
          <a:custGeom>
            <a:avLst/>
            <a:gdLst>
              <a:gd name="connsiteX0" fmla="*/ 3061050 w 3061049"/>
              <a:gd name="connsiteY0" fmla="*/ 265346 h 530945"/>
              <a:gd name="connsiteX1" fmla="*/ 2795831 w 3061049"/>
              <a:gd name="connsiteY1" fmla="*/ 530946 h 530945"/>
              <a:gd name="connsiteX2" fmla="*/ 2795831 w 3061049"/>
              <a:gd name="connsiteY2" fmla="*/ 530946 h 530945"/>
              <a:gd name="connsiteX3" fmla="*/ 0 w 3061049"/>
              <a:gd name="connsiteY3" fmla="*/ 525621 h 530945"/>
              <a:gd name="connsiteX4" fmla="*/ 0 w 3061049"/>
              <a:gd name="connsiteY4" fmla="*/ 5071 h 530945"/>
              <a:gd name="connsiteX5" fmla="*/ 2795831 w 3061049"/>
              <a:gd name="connsiteY5" fmla="*/ 0 h 530945"/>
              <a:gd name="connsiteX6" fmla="*/ 3061050 w 3061049"/>
              <a:gd name="connsiteY6" fmla="*/ 265346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049" h="530945">
                <a:moveTo>
                  <a:pt x="3061050" y="265346"/>
                </a:moveTo>
                <a:cubicBezTo>
                  <a:pt x="3061050" y="412028"/>
                  <a:pt x="2942259" y="530946"/>
                  <a:pt x="2795831" y="530946"/>
                </a:cubicBezTo>
                <a:lnTo>
                  <a:pt x="2795831" y="530946"/>
                </a:lnTo>
                <a:lnTo>
                  <a:pt x="0" y="525621"/>
                </a:lnTo>
                <a:lnTo>
                  <a:pt x="0" y="5071"/>
                </a:lnTo>
                <a:lnTo>
                  <a:pt x="2795831" y="0"/>
                </a:lnTo>
                <a:cubicBezTo>
                  <a:pt x="2942259" y="0"/>
                  <a:pt x="3061050" y="118791"/>
                  <a:pt x="3061050" y="26534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205436-A0E3-90FA-B0E2-77B7BDCD6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4" b="-1"/>
          <a:stretch/>
        </p:blipFill>
        <p:spPr>
          <a:xfrm flipH="1">
            <a:off x="8120038" y="1427013"/>
            <a:ext cx="188113" cy="4420668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43345FD-C342-656D-58CE-AF0B97EE2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03152" y="2584250"/>
            <a:ext cx="2711535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2D1FA24-EB61-1EC1-58D4-4E99790F131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03153" y="1974448"/>
            <a:ext cx="2711535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9D7F1FB9-BFED-344A-26CC-379184774685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76AC1C-5CCF-EC12-72E6-660B9A8D4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4" b="-1"/>
          <a:stretch/>
        </p:blipFill>
        <p:spPr>
          <a:xfrm flipH="1">
            <a:off x="608821" y="1427013"/>
            <a:ext cx="188113" cy="4420668"/>
          </a:xfrm>
          <a:prstGeom prst="rect">
            <a:avLst/>
          </a:prstGeom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3A831BDF-B758-E86E-E221-9CDDC55BC9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2ADEF9-6516-8B2F-274D-02B89A70E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7A109B3-F34F-41F2-A29A-4D153BCC1C20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2006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25">
            <a:extLst>
              <a:ext uri="{FF2B5EF4-FFF2-40B4-BE49-F238E27FC236}">
                <a16:creationId xmlns:a16="http://schemas.microsoft.com/office/drawing/2014/main" id="{539FEC38-11A1-1665-0C9D-64A9A28E2073}"/>
              </a:ext>
            </a:extLst>
          </p:cNvPr>
          <p:cNvSpPr/>
          <p:nvPr/>
        </p:nvSpPr>
        <p:spPr>
          <a:xfrm>
            <a:off x="3321125" y="1926705"/>
            <a:ext cx="2630060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raphic 26">
            <a:extLst>
              <a:ext uri="{FF2B5EF4-FFF2-40B4-BE49-F238E27FC236}">
                <a16:creationId xmlns:a16="http://schemas.microsoft.com/office/drawing/2014/main" id="{D71E1C04-CC1D-456F-DAC1-18BAD4F60824}"/>
              </a:ext>
            </a:extLst>
          </p:cNvPr>
          <p:cNvSpPr/>
          <p:nvPr/>
        </p:nvSpPr>
        <p:spPr>
          <a:xfrm>
            <a:off x="6192892" y="1926705"/>
            <a:ext cx="2630060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Graphic 37">
            <a:extLst>
              <a:ext uri="{FF2B5EF4-FFF2-40B4-BE49-F238E27FC236}">
                <a16:creationId xmlns:a16="http://schemas.microsoft.com/office/drawing/2014/main" id="{0EBEC2B9-BB58-E245-995F-F303B1DBCD81}"/>
              </a:ext>
            </a:extLst>
          </p:cNvPr>
          <p:cNvSpPr/>
          <p:nvPr/>
        </p:nvSpPr>
        <p:spPr>
          <a:xfrm>
            <a:off x="9077164" y="1926705"/>
            <a:ext cx="2630060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id="{C1E30A85-A5F5-A30B-8432-83D105B59C49}"/>
              </a:ext>
            </a:extLst>
          </p:cNvPr>
          <p:cNvSpPr/>
          <p:nvPr/>
        </p:nvSpPr>
        <p:spPr>
          <a:xfrm>
            <a:off x="522739" y="1926705"/>
            <a:ext cx="2630060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B037D-6D3C-38F3-4545-CEDFD5AE4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191" y="2563930"/>
            <a:ext cx="2366518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5EBF661-762A-87F9-92CF-D6F7173F72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0574" y="2563930"/>
            <a:ext cx="2366518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BFA90A-F8B9-83B1-9EDD-49D75862E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0426" y="2563930"/>
            <a:ext cx="2366518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C0CD72-8FD4-3670-C1A1-3E3665E112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4683" y="2563930"/>
            <a:ext cx="2366518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AFCC80-A9F6-9B65-C1EF-27E84DF390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5117" y="1964288"/>
            <a:ext cx="2355849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3D15679-A9E5-0683-FFC8-683AB36F00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91500" y="1964288"/>
            <a:ext cx="2355849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D72D85E-F90E-3181-541E-FE21A2E316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3179" y="1964288"/>
            <a:ext cx="2355849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8212F61-5CAF-52DB-877E-7028C67252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47797" y="1964288"/>
            <a:ext cx="2355849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1369C7-5DE0-5BA5-E2AB-272F55C73F1F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4A430D-70B8-38F9-3B70-ACFE48CB2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F9D470-4B53-3623-4A4A-604DC94DA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02AE083-7DB4-4E1C-A6E3-909A1D84B587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424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25">
            <a:extLst>
              <a:ext uri="{FF2B5EF4-FFF2-40B4-BE49-F238E27FC236}">
                <a16:creationId xmlns:a16="http://schemas.microsoft.com/office/drawing/2014/main" id="{539FEC38-11A1-1665-0C9D-64A9A28E2073}"/>
              </a:ext>
            </a:extLst>
          </p:cNvPr>
          <p:cNvSpPr/>
          <p:nvPr/>
        </p:nvSpPr>
        <p:spPr>
          <a:xfrm>
            <a:off x="2712413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raphic 26">
            <a:extLst>
              <a:ext uri="{FF2B5EF4-FFF2-40B4-BE49-F238E27FC236}">
                <a16:creationId xmlns:a16="http://schemas.microsoft.com/office/drawing/2014/main" id="{D71E1C04-CC1D-456F-DAC1-18BAD4F60824}"/>
              </a:ext>
            </a:extLst>
          </p:cNvPr>
          <p:cNvSpPr/>
          <p:nvPr/>
        </p:nvSpPr>
        <p:spPr>
          <a:xfrm>
            <a:off x="5005096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Graphic 37">
            <a:extLst>
              <a:ext uri="{FF2B5EF4-FFF2-40B4-BE49-F238E27FC236}">
                <a16:creationId xmlns:a16="http://schemas.microsoft.com/office/drawing/2014/main" id="{0EBEC2B9-BB58-E245-995F-F303B1DBCD81}"/>
              </a:ext>
            </a:extLst>
          </p:cNvPr>
          <p:cNvSpPr/>
          <p:nvPr/>
        </p:nvSpPr>
        <p:spPr>
          <a:xfrm>
            <a:off x="7335879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Graphic 38">
            <a:extLst>
              <a:ext uri="{FF2B5EF4-FFF2-40B4-BE49-F238E27FC236}">
                <a16:creationId xmlns:a16="http://schemas.microsoft.com/office/drawing/2014/main" id="{0D706837-D96F-AA20-2AF9-ABC5D31C4934}"/>
              </a:ext>
            </a:extLst>
          </p:cNvPr>
          <p:cNvSpPr/>
          <p:nvPr/>
        </p:nvSpPr>
        <p:spPr>
          <a:xfrm>
            <a:off x="9636182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id="{C1E30A85-A5F5-A30B-8432-83D105B59C49}"/>
              </a:ext>
            </a:extLst>
          </p:cNvPr>
          <p:cNvSpPr/>
          <p:nvPr/>
        </p:nvSpPr>
        <p:spPr>
          <a:xfrm>
            <a:off x="399642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B037D-6D3C-38F3-4545-CEDFD5AE4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225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5EBF661-762A-87F9-92CF-D6F7173F72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68518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BFA90A-F8B9-83B1-9EDD-49D75862E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9761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C0CD72-8FD4-3670-C1A1-3E3665E112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80529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1345117-DBA8-35D2-F187-37D337A90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76495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AFCC80-A9F6-9B65-C1EF-27E84DF390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225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3D15679-A9E5-0683-FFC8-683AB36F00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68518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D72D85E-F90E-3181-541E-FE21A2E316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61588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8212F61-5CAF-52DB-877E-7028C67252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82717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C911F987-311D-06A2-182B-E6E09D1D3A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5312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F9BF30-DBFC-0D73-134A-AD38B64D5F4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F0A8E6-4321-C34D-25C6-EACC20323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C8A849F-18AA-4D77-216B-C18332508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32668BF-1AA6-4793-B86E-1B2AE2B38860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685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25">
            <a:extLst>
              <a:ext uri="{FF2B5EF4-FFF2-40B4-BE49-F238E27FC236}">
                <a16:creationId xmlns:a16="http://schemas.microsoft.com/office/drawing/2014/main" id="{539FEC38-11A1-1665-0C9D-64A9A28E2073}"/>
              </a:ext>
            </a:extLst>
          </p:cNvPr>
          <p:cNvSpPr/>
          <p:nvPr/>
        </p:nvSpPr>
        <p:spPr>
          <a:xfrm>
            <a:off x="2244778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raphic 26">
            <a:extLst>
              <a:ext uri="{FF2B5EF4-FFF2-40B4-BE49-F238E27FC236}">
                <a16:creationId xmlns:a16="http://schemas.microsoft.com/office/drawing/2014/main" id="{D71E1C04-CC1D-456F-DAC1-18BAD4F60824}"/>
              </a:ext>
            </a:extLst>
          </p:cNvPr>
          <p:cNvSpPr/>
          <p:nvPr/>
        </p:nvSpPr>
        <p:spPr>
          <a:xfrm>
            <a:off x="4202380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Graphic 37">
            <a:extLst>
              <a:ext uri="{FF2B5EF4-FFF2-40B4-BE49-F238E27FC236}">
                <a16:creationId xmlns:a16="http://schemas.microsoft.com/office/drawing/2014/main" id="{0EBEC2B9-BB58-E245-995F-F303B1DBCD81}"/>
              </a:ext>
            </a:extLst>
          </p:cNvPr>
          <p:cNvSpPr/>
          <p:nvPr/>
        </p:nvSpPr>
        <p:spPr>
          <a:xfrm>
            <a:off x="6156599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Graphic 38">
            <a:extLst>
              <a:ext uri="{FF2B5EF4-FFF2-40B4-BE49-F238E27FC236}">
                <a16:creationId xmlns:a16="http://schemas.microsoft.com/office/drawing/2014/main" id="{0D706837-D96F-AA20-2AF9-ABC5D31C4934}"/>
              </a:ext>
            </a:extLst>
          </p:cNvPr>
          <p:cNvSpPr/>
          <p:nvPr/>
        </p:nvSpPr>
        <p:spPr>
          <a:xfrm>
            <a:off x="8101458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id="{C1E30A85-A5F5-A30B-8432-83D105B59C49}"/>
              </a:ext>
            </a:extLst>
          </p:cNvPr>
          <p:cNvSpPr/>
          <p:nvPr/>
        </p:nvSpPr>
        <p:spPr>
          <a:xfrm>
            <a:off x="304800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B037D-6D3C-38F3-4545-CEDFD5AE4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482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5EBF661-762A-87F9-92CF-D6F7173F72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81982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BFA90A-F8B9-83B1-9EDD-49D75862E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57669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C0CD72-8FD4-3670-C1A1-3E3665E112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1873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1345117-DBA8-35D2-F187-37D337A90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41920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AFCC80-A9F6-9B65-C1EF-27E84DF390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717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3D15679-A9E5-0683-FFC8-683AB36F00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81217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D72D85E-F90E-3181-541E-FE21A2E316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8731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8212F61-5CAF-52DB-877E-7028C67252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3296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C911F987-311D-06A2-182B-E6E09D1D3A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49972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raphic 38">
            <a:extLst>
              <a:ext uri="{FF2B5EF4-FFF2-40B4-BE49-F238E27FC236}">
                <a16:creationId xmlns:a16="http://schemas.microsoft.com/office/drawing/2014/main" id="{A8CB9F37-B17E-F783-F8D4-99CB2C6DD500}"/>
              </a:ext>
            </a:extLst>
          </p:cNvPr>
          <p:cNvSpPr/>
          <p:nvPr userDrawn="1"/>
        </p:nvSpPr>
        <p:spPr>
          <a:xfrm>
            <a:off x="10063392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60D659F-50CC-72F7-1CB9-0499640916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03854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A3DFDFF-6C68-0136-FAB8-133543BF98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111906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C9D5B-B33F-C7D3-83DB-FF3FA5786012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049C16-6395-8900-9276-8E8537DF9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B8DA109-3863-8ABA-4613-3BC4A7BB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F4E31DEB-4D40-424C-9B53-4C69F62830A6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6737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5">
            <a:extLst>
              <a:ext uri="{FF2B5EF4-FFF2-40B4-BE49-F238E27FC236}">
                <a16:creationId xmlns:a16="http://schemas.microsoft.com/office/drawing/2014/main" id="{017F5A8C-026D-FCFB-8BF0-2E57C7ED6B34}"/>
              </a:ext>
            </a:extLst>
          </p:cNvPr>
          <p:cNvSpPr/>
          <p:nvPr userDrawn="1"/>
        </p:nvSpPr>
        <p:spPr>
          <a:xfrm>
            <a:off x="2033902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Graphic 26">
            <a:extLst>
              <a:ext uri="{FF2B5EF4-FFF2-40B4-BE49-F238E27FC236}">
                <a16:creationId xmlns:a16="http://schemas.microsoft.com/office/drawing/2014/main" id="{8C6F6985-2E5D-6971-345C-962B8A1C895B}"/>
              </a:ext>
            </a:extLst>
          </p:cNvPr>
          <p:cNvSpPr/>
          <p:nvPr userDrawn="1"/>
        </p:nvSpPr>
        <p:spPr>
          <a:xfrm>
            <a:off x="3681350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Graphic 37">
            <a:extLst>
              <a:ext uri="{FF2B5EF4-FFF2-40B4-BE49-F238E27FC236}">
                <a16:creationId xmlns:a16="http://schemas.microsoft.com/office/drawing/2014/main" id="{8D53EC5D-CE0F-4744-3631-5CB71D03A762}"/>
              </a:ext>
            </a:extLst>
          </p:cNvPr>
          <p:cNvSpPr/>
          <p:nvPr userDrawn="1"/>
        </p:nvSpPr>
        <p:spPr>
          <a:xfrm>
            <a:off x="5328798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Graphic 38">
            <a:extLst>
              <a:ext uri="{FF2B5EF4-FFF2-40B4-BE49-F238E27FC236}">
                <a16:creationId xmlns:a16="http://schemas.microsoft.com/office/drawing/2014/main" id="{E7EC3CD1-08A2-C444-A726-64C0F2BF3F63}"/>
              </a:ext>
            </a:extLst>
          </p:cNvPr>
          <p:cNvSpPr/>
          <p:nvPr userDrawn="1"/>
        </p:nvSpPr>
        <p:spPr>
          <a:xfrm>
            <a:off x="10271144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Graphic 38">
            <a:extLst>
              <a:ext uri="{FF2B5EF4-FFF2-40B4-BE49-F238E27FC236}">
                <a16:creationId xmlns:a16="http://schemas.microsoft.com/office/drawing/2014/main" id="{3242A9BF-2B9C-00E9-A52F-3C8653BA923F}"/>
              </a:ext>
            </a:extLst>
          </p:cNvPr>
          <p:cNvSpPr/>
          <p:nvPr userDrawn="1"/>
        </p:nvSpPr>
        <p:spPr>
          <a:xfrm>
            <a:off x="6976246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7F4463F5-1047-C82E-4C66-AAE312CB3527}"/>
              </a:ext>
            </a:extLst>
          </p:cNvPr>
          <p:cNvSpPr/>
          <p:nvPr userDrawn="1"/>
        </p:nvSpPr>
        <p:spPr>
          <a:xfrm>
            <a:off x="386454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8630D3-0C77-38AF-DEAA-9187B517AE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53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F513D88-3157-746B-33AE-47F22B4E15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0957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4A5F776-D31A-A261-A5AB-80E6AF42C4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9465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9D52E8-3365-95AA-4DC9-DBFA5715D3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67253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DE8740-3A4A-2E1F-E6B6-7E22D98868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4177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4F5455A-8668-4D36-031C-8CDFCEAB23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6858" y="1964288"/>
            <a:ext cx="1493592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8DEA94B-F7AE-C347-007D-28B3ED702B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78202" y="1964288"/>
            <a:ext cx="1494571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70E43B3-F6C9-C8A6-662C-645AD3EA98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25606" y="1964288"/>
            <a:ext cx="1469739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E92FFD1-33B0-6BE8-A2E8-3539C2E2C5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8072" y="1964288"/>
            <a:ext cx="1481326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3D653B8-6AD2-6A14-3BE9-56912C33250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17248" y="1964288"/>
            <a:ext cx="1472994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raphic 38">
            <a:extLst>
              <a:ext uri="{FF2B5EF4-FFF2-40B4-BE49-F238E27FC236}">
                <a16:creationId xmlns:a16="http://schemas.microsoft.com/office/drawing/2014/main" id="{F8595055-7EFC-8EA5-D684-F3495B935898}"/>
              </a:ext>
            </a:extLst>
          </p:cNvPr>
          <p:cNvSpPr/>
          <p:nvPr userDrawn="1"/>
        </p:nvSpPr>
        <p:spPr>
          <a:xfrm>
            <a:off x="8623694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78B7F6A-563A-180A-EEA8-563DED9772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99609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86FD059-5DD5-B475-80FC-6730B984FC1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61100" y="1964288"/>
            <a:ext cx="1496997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BD7B74A-316B-691E-DFF5-DA046EECDB9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05750" y="1964288"/>
            <a:ext cx="1479391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C0F77A4-9F1A-6EA2-2A1B-6F1CA4AF86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61101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6137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25"/>
          <p:cNvSpPr/>
          <p:nvPr userDrawn="1"/>
        </p:nvSpPr>
        <p:spPr>
          <a:xfrm>
            <a:off x="41656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FFFFFF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10" name="Freeform 28"/>
          <p:cNvSpPr/>
          <p:nvPr userDrawn="1"/>
        </p:nvSpPr>
        <p:spPr>
          <a:xfrm>
            <a:off x="22352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E9EEF7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11" name="Freeform 31"/>
          <p:cNvSpPr/>
          <p:nvPr userDrawn="1"/>
        </p:nvSpPr>
        <p:spPr>
          <a:xfrm>
            <a:off x="60960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E9EEF7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12" name="Freeform 34"/>
          <p:cNvSpPr/>
          <p:nvPr userDrawn="1"/>
        </p:nvSpPr>
        <p:spPr>
          <a:xfrm>
            <a:off x="80264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FFFFFF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13" name="Freeform 37"/>
          <p:cNvSpPr/>
          <p:nvPr userDrawn="1"/>
        </p:nvSpPr>
        <p:spPr>
          <a:xfrm>
            <a:off x="99568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E9EEF7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44" name="Freeform 19"/>
          <p:cNvSpPr/>
          <p:nvPr/>
        </p:nvSpPr>
        <p:spPr>
          <a:xfrm>
            <a:off x="9956800" y="1242373"/>
            <a:ext cx="1930400" cy="603843"/>
          </a:xfrm>
          <a:custGeom>
            <a:avLst/>
            <a:gdLst/>
            <a:ahLst/>
            <a:cxnLst/>
            <a:rect l="l" t="t" r="r" b="b"/>
            <a:pathLst>
              <a:path w="712454" h="222861">
                <a:moveTo>
                  <a:pt x="0" y="0"/>
                </a:moveTo>
                <a:lnTo>
                  <a:pt x="712454" y="0"/>
                </a:lnTo>
                <a:lnTo>
                  <a:pt x="712454" y="222861"/>
                </a:lnTo>
                <a:lnTo>
                  <a:pt x="0" y="2228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47" name="Freeform 22"/>
          <p:cNvSpPr/>
          <p:nvPr userDrawn="1"/>
        </p:nvSpPr>
        <p:spPr>
          <a:xfrm>
            <a:off x="3048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FFFFFF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11B6D3C-3D59-C096-27CC-7F2DD8C1A911}"/>
              </a:ext>
            </a:extLst>
          </p:cNvPr>
          <p:cNvGrpSpPr/>
          <p:nvPr userDrawn="1"/>
        </p:nvGrpSpPr>
        <p:grpSpPr>
          <a:xfrm>
            <a:off x="8026400" y="1242373"/>
            <a:ext cx="2134669" cy="603843"/>
            <a:chOff x="8026400" y="1506142"/>
            <a:chExt cx="2134669" cy="603843"/>
          </a:xfrm>
          <a:solidFill>
            <a:schemeClr val="accent1">
              <a:lumMod val="75000"/>
            </a:schemeClr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40" name="Freeform 16"/>
            <p:cNvSpPr/>
            <p:nvPr/>
          </p:nvSpPr>
          <p:spPr>
            <a:xfrm>
              <a:off x="80264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77" name="Freeform 52"/>
            <p:cNvSpPr/>
            <p:nvPr userDrawn="1"/>
          </p:nvSpPr>
          <p:spPr>
            <a:xfrm rot="5400000">
              <a:off x="9818892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5FB2774-6B5A-3B8C-A8F2-D5A464647E61}"/>
              </a:ext>
            </a:extLst>
          </p:cNvPr>
          <p:cNvGrpSpPr/>
          <p:nvPr userDrawn="1"/>
        </p:nvGrpSpPr>
        <p:grpSpPr>
          <a:xfrm>
            <a:off x="6096000" y="1242373"/>
            <a:ext cx="2134669" cy="603843"/>
            <a:chOff x="6096000" y="1506142"/>
            <a:chExt cx="2134669" cy="603843"/>
          </a:xfrm>
          <a:solidFill>
            <a:schemeClr val="accent1"/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37" name="Freeform 13"/>
            <p:cNvSpPr/>
            <p:nvPr/>
          </p:nvSpPr>
          <p:spPr>
            <a:xfrm>
              <a:off x="60960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74" name="Freeform 49"/>
            <p:cNvSpPr/>
            <p:nvPr/>
          </p:nvSpPr>
          <p:spPr>
            <a:xfrm rot="5400000">
              <a:off x="7888492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7735E2D-1365-AC1F-A2B9-DD97759B3468}"/>
              </a:ext>
            </a:extLst>
          </p:cNvPr>
          <p:cNvGrpSpPr/>
          <p:nvPr userDrawn="1"/>
        </p:nvGrpSpPr>
        <p:grpSpPr>
          <a:xfrm>
            <a:off x="4165600" y="1242373"/>
            <a:ext cx="2134669" cy="603843"/>
            <a:chOff x="4165600" y="1506142"/>
            <a:chExt cx="2134669" cy="603843"/>
          </a:xfrm>
          <a:solidFill>
            <a:schemeClr val="accent1">
              <a:lumMod val="50000"/>
            </a:schemeClr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22" name="Freeform 7"/>
            <p:cNvSpPr/>
            <p:nvPr/>
          </p:nvSpPr>
          <p:spPr>
            <a:xfrm>
              <a:off x="41656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71" name="Freeform 46"/>
            <p:cNvSpPr/>
            <p:nvPr/>
          </p:nvSpPr>
          <p:spPr>
            <a:xfrm rot="5400000">
              <a:off x="5958092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8ED762F-C0CE-4F1C-5D69-78707BF2F0BF}"/>
              </a:ext>
            </a:extLst>
          </p:cNvPr>
          <p:cNvGrpSpPr/>
          <p:nvPr userDrawn="1"/>
        </p:nvGrpSpPr>
        <p:grpSpPr>
          <a:xfrm>
            <a:off x="2235200" y="1242373"/>
            <a:ext cx="2134669" cy="603843"/>
            <a:chOff x="2235200" y="1506142"/>
            <a:chExt cx="2134669" cy="603843"/>
          </a:xfrm>
          <a:solidFill>
            <a:schemeClr val="accent1">
              <a:lumMod val="75000"/>
            </a:schemeClr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26" name="Freeform 10"/>
            <p:cNvSpPr/>
            <p:nvPr/>
          </p:nvSpPr>
          <p:spPr>
            <a:xfrm>
              <a:off x="22352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8" name="Freeform 43"/>
            <p:cNvSpPr/>
            <p:nvPr/>
          </p:nvSpPr>
          <p:spPr>
            <a:xfrm rot="5400000">
              <a:off x="4027692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1E710E5-916A-32CB-7F47-5C42CF2A9264}"/>
              </a:ext>
            </a:extLst>
          </p:cNvPr>
          <p:cNvGrpSpPr/>
          <p:nvPr userDrawn="1"/>
        </p:nvGrpSpPr>
        <p:grpSpPr>
          <a:xfrm>
            <a:off x="304800" y="1242373"/>
            <a:ext cx="2131884" cy="603843"/>
            <a:chOff x="304800" y="1506142"/>
            <a:chExt cx="2131884" cy="603843"/>
          </a:xfrm>
          <a:solidFill>
            <a:schemeClr val="accent1"/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11" name="Freeform 4"/>
            <p:cNvSpPr/>
            <p:nvPr/>
          </p:nvSpPr>
          <p:spPr>
            <a:xfrm>
              <a:off x="3048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5" name="Freeform 40"/>
            <p:cNvSpPr/>
            <p:nvPr/>
          </p:nvSpPr>
          <p:spPr>
            <a:xfrm rot="5400000">
              <a:off x="2094507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4AF48663-3A8E-5183-EC0C-9A66350D9C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287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116" name="Text Placeholder 114">
            <a:extLst>
              <a:ext uri="{FF2B5EF4-FFF2-40B4-BE49-F238E27FC236}">
                <a16:creationId xmlns:a16="http://schemas.microsoft.com/office/drawing/2014/main" id="{A7C2A879-81F6-D2AC-4328-A48AB62EDB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26078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Step 2</a:t>
            </a:r>
          </a:p>
        </p:txBody>
      </p:sp>
      <p:sp>
        <p:nvSpPr>
          <p:cNvPr id="117" name="Text Placeholder 114">
            <a:extLst>
              <a:ext uri="{FF2B5EF4-FFF2-40B4-BE49-F238E27FC236}">
                <a16:creationId xmlns:a16="http://schemas.microsoft.com/office/drawing/2014/main" id="{009264B2-3DBA-6970-929E-7DB7661C44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56869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Step 3</a:t>
            </a:r>
          </a:p>
        </p:txBody>
      </p:sp>
      <p:sp>
        <p:nvSpPr>
          <p:cNvPr id="118" name="Text Placeholder 114">
            <a:extLst>
              <a:ext uri="{FF2B5EF4-FFF2-40B4-BE49-F238E27FC236}">
                <a16:creationId xmlns:a16="http://schemas.microsoft.com/office/drawing/2014/main" id="{D03B6926-3607-CC0E-EF58-D8E43EA3EB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7660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Step 4</a:t>
            </a:r>
          </a:p>
        </p:txBody>
      </p:sp>
      <p:sp>
        <p:nvSpPr>
          <p:cNvPr id="119" name="Text Placeholder 114">
            <a:extLst>
              <a:ext uri="{FF2B5EF4-FFF2-40B4-BE49-F238E27FC236}">
                <a16:creationId xmlns:a16="http://schemas.microsoft.com/office/drawing/2014/main" id="{A3F52458-6951-9F2C-3CBC-3533ED507A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8451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Step 5</a:t>
            </a:r>
          </a:p>
        </p:txBody>
      </p:sp>
      <p:sp>
        <p:nvSpPr>
          <p:cNvPr id="120" name="Text Placeholder 114">
            <a:extLst>
              <a:ext uri="{FF2B5EF4-FFF2-40B4-BE49-F238E27FC236}">
                <a16:creationId xmlns:a16="http://schemas.microsoft.com/office/drawing/2014/main" id="{0E32369E-DEA7-1236-DC0B-298FA352A6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49243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Step 6</a:t>
            </a:r>
          </a:p>
        </p:txBody>
      </p:sp>
      <p:sp>
        <p:nvSpPr>
          <p:cNvPr id="121" name="Text Placeholder 114">
            <a:extLst>
              <a:ext uri="{FF2B5EF4-FFF2-40B4-BE49-F238E27FC236}">
                <a16:creationId xmlns:a16="http://schemas.microsoft.com/office/drawing/2014/main" id="{E574A8B7-CF67-0A91-1354-B385664A8C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5287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22" name="Text Placeholder 114">
            <a:extLst>
              <a:ext uri="{FF2B5EF4-FFF2-40B4-BE49-F238E27FC236}">
                <a16:creationId xmlns:a16="http://schemas.microsoft.com/office/drawing/2014/main" id="{B783B62F-9726-3C34-ADF4-38E1133363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26078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23" name="Text Placeholder 114">
            <a:extLst>
              <a:ext uri="{FF2B5EF4-FFF2-40B4-BE49-F238E27FC236}">
                <a16:creationId xmlns:a16="http://schemas.microsoft.com/office/drawing/2014/main" id="{208F0FD4-0ACA-31F3-4C24-31BA05304E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869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24" name="Text Placeholder 114">
            <a:extLst>
              <a:ext uri="{FF2B5EF4-FFF2-40B4-BE49-F238E27FC236}">
                <a16:creationId xmlns:a16="http://schemas.microsoft.com/office/drawing/2014/main" id="{5E1DFA72-EF5D-F0F6-3C60-2DC37434A5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7660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25" name="Text Placeholder 114">
            <a:extLst>
              <a:ext uri="{FF2B5EF4-FFF2-40B4-BE49-F238E27FC236}">
                <a16:creationId xmlns:a16="http://schemas.microsoft.com/office/drawing/2014/main" id="{CDBEF5E0-98A9-FBD7-6CB1-D5E0506AF0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18451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26" name="Text Placeholder 114">
            <a:extLst>
              <a:ext uri="{FF2B5EF4-FFF2-40B4-BE49-F238E27FC236}">
                <a16:creationId xmlns:a16="http://schemas.microsoft.com/office/drawing/2014/main" id="{3D7E1AB4-BF2F-7E27-1E62-349B8195AA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49243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34" name="Text Placeholder 114">
            <a:extLst>
              <a:ext uri="{FF2B5EF4-FFF2-40B4-BE49-F238E27FC236}">
                <a16:creationId xmlns:a16="http://schemas.microsoft.com/office/drawing/2014/main" id="{FC3A0BD3-4A2F-05E3-CB4B-AF04E270E8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5287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135" name="Text Placeholder 114">
            <a:extLst>
              <a:ext uri="{FF2B5EF4-FFF2-40B4-BE49-F238E27FC236}">
                <a16:creationId xmlns:a16="http://schemas.microsoft.com/office/drawing/2014/main" id="{A8529D2D-E1A1-DEB4-577E-C408A8A83F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26078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136" name="Text Placeholder 114">
            <a:extLst>
              <a:ext uri="{FF2B5EF4-FFF2-40B4-BE49-F238E27FC236}">
                <a16:creationId xmlns:a16="http://schemas.microsoft.com/office/drawing/2014/main" id="{F4F27B27-8A53-0D68-02FB-F66CD2FCF0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56869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137" name="Text Placeholder 114">
            <a:extLst>
              <a:ext uri="{FF2B5EF4-FFF2-40B4-BE49-F238E27FC236}">
                <a16:creationId xmlns:a16="http://schemas.microsoft.com/office/drawing/2014/main" id="{A9A5176C-3FCF-937C-2811-FDDB01B6D0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87660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138" name="Text Placeholder 114">
            <a:extLst>
              <a:ext uri="{FF2B5EF4-FFF2-40B4-BE49-F238E27FC236}">
                <a16:creationId xmlns:a16="http://schemas.microsoft.com/office/drawing/2014/main" id="{EC0FDD41-328B-8857-459D-8D99D89614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18451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139" name="Text Placeholder 114">
            <a:extLst>
              <a:ext uri="{FF2B5EF4-FFF2-40B4-BE49-F238E27FC236}">
                <a16:creationId xmlns:a16="http://schemas.microsoft.com/office/drawing/2014/main" id="{CBE5AADA-C1E7-A01A-306D-C8EE77E122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049243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58483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FCB0E5-86B3-3471-0841-379BA59693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3231" y="930074"/>
            <a:ext cx="4629150" cy="46291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92D7C9-810E-D559-C7C4-DED43FD8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36" y="2394859"/>
            <a:ext cx="5540864" cy="231835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D977D2-F6A7-B5AA-B07F-42E53EBC1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136" y="4372796"/>
            <a:ext cx="5540864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185FDFA-EC40-7A64-667F-973C863F25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5136" y="1629688"/>
            <a:ext cx="2624138" cy="701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Client logo</a:t>
            </a:r>
            <a:endParaRPr lang="en-IN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F97BFFD-26F9-A6E7-CEBA-61DF0A52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52"/>
          <a:stretch/>
        </p:blipFill>
        <p:spPr>
          <a:xfrm>
            <a:off x="6132267" y="335580"/>
            <a:ext cx="1213975" cy="121505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72457DE-D140-4331-A62E-E85BA3F73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961" y="5372289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9B766024-DD9C-415C-864D-CC25BE9CCE14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DECCFC-48E7-BB16-6386-56BB01A74274}"/>
              </a:ext>
            </a:extLst>
          </p:cNvPr>
          <p:cNvSpPr/>
          <p:nvPr userDrawn="1"/>
        </p:nvSpPr>
        <p:spPr>
          <a:xfrm flipV="1">
            <a:off x="11288561" y="1873049"/>
            <a:ext cx="228600" cy="2743200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284A6-2E81-32A7-4E18-9B61A18DD19C}"/>
              </a:ext>
            </a:extLst>
          </p:cNvPr>
          <p:cNvSpPr txBox="1">
            <a:spLocks/>
          </p:cNvSpPr>
          <p:nvPr userDrawn="1"/>
        </p:nvSpPr>
        <p:spPr>
          <a:xfrm>
            <a:off x="208489" y="6608787"/>
            <a:ext cx="25929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>
                <a:effectLst/>
                <a:latin typeface="Calibri Light "/>
              </a:rPr>
              <a:t>© Copyright 2025 Mastech Digital. All rights reserved.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C3944C7-9642-C860-72EF-0D5CA0D02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881" y="6047542"/>
            <a:ext cx="2171700" cy="5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331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February 3, 2026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141F98-D3C0-BCA3-4727-0F37CEC907AF}"/>
              </a:ext>
            </a:extLst>
          </p:cNvPr>
          <p:cNvGrpSpPr/>
          <p:nvPr userDrawn="1"/>
        </p:nvGrpSpPr>
        <p:grpSpPr>
          <a:xfrm>
            <a:off x="5126677" y="2101667"/>
            <a:ext cx="1995171" cy="2654107"/>
            <a:chOff x="5098414" y="2101667"/>
            <a:chExt cx="1995171" cy="2654107"/>
          </a:xfrm>
        </p:grpSpPr>
        <p:grpSp>
          <p:nvGrpSpPr>
            <p:cNvPr id="4" name="Graphic 6">
              <a:extLst>
                <a:ext uri="{FF2B5EF4-FFF2-40B4-BE49-F238E27FC236}">
                  <a16:creationId xmlns:a16="http://schemas.microsoft.com/office/drawing/2014/main" id="{45626EB9-8EBC-7840-1B49-D610AF472BBA}"/>
                </a:ext>
              </a:extLst>
            </p:cNvPr>
            <p:cNvGrpSpPr/>
            <p:nvPr/>
          </p:nvGrpSpPr>
          <p:grpSpPr>
            <a:xfrm>
              <a:off x="5098414" y="2143407"/>
              <a:ext cx="1995171" cy="2612367"/>
              <a:chOff x="5098414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B9E9805-45DB-A52E-8CD3-31CB74F1DA33}"/>
                  </a:ext>
                </a:extLst>
              </p:cNvPr>
              <p:cNvSpPr/>
              <p:nvPr/>
            </p:nvSpPr>
            <p:spPr>
              <a:xfrm>
                <a:off x="5098414" y="2143407"/>
                <a:ext cx="1945472" cy="2573966"/>
              </a:xfrm>
              <a:custGeom>
                <a:avLst/>
                <a:gdLst>
                  <a:gd name="connsiteX0" fmla="*/ 1945473 w 1945472"/>
                  <a:gd name="connsiteY0" fmla="*/ 2573967 h 2573966"/>
                  <a:gd name="connsiteX1" fmla="*/ 184546 w 1945472"/>
                  <a:gd name="connsiteY1" fmla="*/ 2573967 h 2573966"/>
                  <a:gd name="connsiteX2" fmla="*/ 0 w 1945472"/>
                  <a:gd name="connsiteY2" fmla="*/ 2389420 h 2573966"/>
                  <a:gd name="connsiteX3" fmla="*/ 0 w 1945472"/>
                  <a:gd name="connsiteY3" fmla="*/ 184546 h 2573966"/>
                  <a:gd name="connsiteX4" fmla="*/ 184546 w 1945472"/>
                  <a:gd name="connsiteY4" fmla="*/ 0 h 2573966"/>
                  <a:gd name="connsiteX5" fmla="*/ 1690942 w 1945472"/>
                  <a:gd name="connsiteY5" fmla="*/ 0 h 2573966"/>
                  <a:gd name="connsiteX6" fmla="*/ 1875489 w 1945472"/>
                  <a:gd name="connsiteY6" fmla="*/ 184546 h 2573966"/>
                  <a:gd name="connsiteX7" fmla="*/ 1875489 w 1945472"/>
                  <a:gd name="connsiteY7" fmla="*/ 2194606 h 2573966"/>
                  <a:gd name="connsiteX8" fmla="*/ 1847662 w 1945472"/>
                  <a:gd name="connsiteY8" fmla="*/ 2194606 h 2573966"/>
                  <a:gd name="connsiteX9" fmla="*/ 1847662 w 1945472"/>
                  <a:gd name="connsiteY9" fmla="*/ 184546 h 2573966"/>
                  <a:gd name="connsiteX10" fmla="*/ 1690942 w 1945472"/>
                  <a:gd name="connsiteY10" fmla="*/ 27827 h 2573966"/>
                  <a:gd name="connsiteX11" fmla="*/ 184546 w 1945472"/>
                  <a:gd name="connsiteY11" fmla="*/ 27827 h 2573966"/>
                  <a:gd name="connsiteX12" fmla="*/ 27827 w 1945472"/>
                  <a:gd name="connsiteY12" fmla="*/ 184546 h 2573966"/>
                  <a:gd name="connsiteX13" fmla="*/ 27827 w 1945472"/>
                  <a:gd name="connsiteY13" fmla="*/ 2389392 h 2573966"/>
                  <a:gd name="connsiteX14" fmla="*/ 184546 w 1945472"/>
                  <a:gd name="connsiteY14" fmla="*/ 2546112 h 2573966"/>
                  <a:gd name="connsiteX15" fmla="*/ 1945473 w 1945472"/>
                  <a:gd name="connsiteY15" fmla="*/ 2546112 h 2573966"/>
                  <a:gd name="connsiteX16" fmla="*/ 1945473 w 1945472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2" h="2573966">
                    <a:moveTo>
                      <a:pt x="1945473" y="2573967"/>
                    </a:moveTo>
                    <a:lnTo>
                      <a:pt x="184546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6" y="0"/>
                    </a:cubicBezTo>
                    <a:lnTo>
                      <a:pt x="1690942" y="0"/>
                    </a:lnTo>
                    <a:cubicBezTo>
                      <a:pt x="1792705" y="0"/>
                      <a:pt x="1875489" y="82784"/>
                      <a:pt x="1875489" y="184546"/>
                    </a:cubicBezTo>
                    <a:lnTo>
                      <a:pt x="1875489" y="2194606"/>
                    </a:lnTo>
                    <a:lnTo>
                      <a:pt x="1847662" y="2194606"/>
                    </a:lnTo>
                    <a:lnTo>
                      <a:pt x="1847662" y="184546"/>
                    </a:lnTo>
                    <a:cubicBezTo>
                      <a:pt x="1847662" y="98117"/>
                      <a:pt x="1777344" y="27827"/>
                      <a:pt x="1690942" y="27827"/>
                    </a:cubicBezTo>
                    <a:lnTo>
                      <a:pt x="184546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6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4012179-CAE3-9015-BC18-61D4D449BA9A}"/>
                  </a:ext>
                </a:extLst>
              </p:cNvPr>
              <p:cNvSpPr/>
              <p:nvPr/>
            </p:nvSpPr>
            <p:spPr>
              <a:xfrm>
                <a:off x="6988957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9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9" y="0"/>
                      <a:pt x="104629" y="23430"/>
                      <a:pt x="104629" y="52314"/>
                    </a:cubicBezTo>
                    <a:cubicBezTo>
                      <a:pt x="104629" y="81198"/>
                      <a:pt x="81199" y="104628"/>
                      <a:pt x="52314" y="104628"/>
                    </a:cubicBezTo>
                    <a:cubicBezTo>
                      <a:pt x="23431" y="104628"/>
                      <a:pt x="0" y="81198"/>
                      <a:pt x="0" y="52314"/>
                    </a:cubicBezTo>
                    <a:cubicBezTo>
                      <a:pt x="0" y="23430"/>
                      <a:pt x="23431" y="0"/>
                      <a:pt x="52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CF1082B-EF48-3AA6-F5EE-F573B3E36908}"/>
                </a:ext>
              </a:extLst>
            </p:cNvPr>
            <p:cNvSpPr/>
            <p:nvPr/>
          </p:nvSpPr>
          <p:spPr>
            <a:xfrm>
              <a:off x="5282988" y="2101667"/>
              <a:ext cx="1732682" cy="1189590"/>
            </a:xfrm>
            <a:custGeom>
              <a:avLst/>
              <a:gdLst>
                <a:gd name="connsiteX0" fmla="*/ 1732683 w 1732682"/>
                <a:gd name="connsiteY0" fmla="*/ 1189590 h 1189590"/>
                <a:gd name="connsiteX1" fmla="*/ 1621376 w 1732682"/>
                <a:gd name="connsiteY1" fmla="*/ 1189590 h 1189590"/>
                <a:gd name="connsiteX2" fmla="*/ 1621376 w 1732682"/>
                <a:gd name="connsiteY2" fmla="*/ 226286 h 1189590"/>
                <a:gd name="connsiteX3" fmla="*/ 1506396 w 1732682"/>
                <a:gd name="connsiteY3" fmla="*/ 111307 h 1189590"/>
                <a:gd name="connsiteX4" fmla="*/ 0 w 1732682"/>
                <a:gd name="connsiteY4" fmla="*/ 111307 h 1189590"/>
                <a:gd name="connsiteX5" fmla="*/ 0 w 1732682"/>
                <a:gd name="connsiteY5" fmla="*/ 0 h 1189590"/>
                <a:gd name="connsiteX6" fmla="*/ 1506396 w 1732682"/>
                <a:gd name="connsiteY6" fmla="*/ 0 h 1189590"/>
                <a:gd name="connsiteX7" fmla="*/ 1732683 w 1732682"/>
                <a:gd name="connsiteY7" fmla="*/ 226286 h 1189590"/>
                <a:gd name="connsiteX8" fmla="*/ 1732683 w 1732682"/>
                <a:gd name="connsiteY8" fmla="*/ 1189562 h 11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682" h="1189590">
                  <a:moveTo>
                    <a:pt x="1732683" y="1189590"/>
                  </a:moveTo>
                  <a:lnTo>
                    <a:pt x="1621376" y="1189590"/>
                  </a:lnTo>
                  <a:lnTo>
                    <a:pt x="1621376" y="226286"/>
                  </a:lnTo>
                  <a:cubicBezTo>
                    <a:pt x="1621376" y="162869"/>
                    <a:pt x="1569785" y="111307"/>
                    <a:pt x="1506396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396" y="0"/>
                  </a:lnTo>
                  <a:cubicBezTo>
                    <a:pt x="1631171" y="0"/>
                    <a:pt x="1732683" y="101512"/>
                    <a:pt x="1732683" y="226286"/>
                  </a:cubicBezTo>
                  <a:lnTo>
                    <a:pt x="1732683" y="1189562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B97D96A-517B-5266-8274-AC815997BD42}"/>
              </a:ext>
            </a:extLst>
          </p:cNvPr>
          <p:cNvGrpSpPr/>
          <p:nvPr userDrawn="1"/>
        </p:nvGrpSpPr>
        <p:grpSpPr>
          <a:xfrm>
            <a:off x="7357540" y="2101667"/>
            <a:ext cx="1995171" cy="2654107"/>
            <a:chOff x="7118630" y="2101667"/>
            <a:chExt cx="1995171" cy="2654107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CC91C745-F4E0-FBC4-ECB2-A0A9BD50626B}"/>
                </a:ext>
              </a:extLst>
            </p:cNvPr>
            <p:cNvGrpSpPr/>
            <p:nvPr/>
          </p:nvGrpSpPr>
          <p:grpSpPr>
            <a:xfrm>
              <a:off x="7118630" y="2143407"/>
              <a:ext cx="1995171" cy="2612367"/>
              <a:chOff x="7118630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15A45-3BFD-28D9-11B1-00158B6CDAC0}"/>
                  </a:ext>
                </a:extLst>
              </p:cNvPr>
              <p:cNvSpPr/>
              <p:nvPr/>
            </p:nvSpPr>
            <p:spPr>
              <a:xfrm>
                <a:off x="7118630" y="2143407"/>
                <a:ext cx="1945472" cy="2573966"/>
              </a:xfrm>
              <a:custGeom>
                <a:avLst/>
                <a:gdLst>
                  <a:gd name="connsiteX0" fmla="*/ 1945473 w 1945472"/>
                  <a:gd name="connsiteY0" fmla="*/ 2573967 h 2573966"/>
                  <a:gd name="connsiteX1" fmla="*/ 184547 w 1945472"/>
                  <a:gd name="connsiteY1" fmla="*/ 2573967 h 2573966"/>
                  <a:gd name="connsiteX2" fmla="*/ 0 w 1945472"/>
                  <a:gd name="connsiteY2" fmla="*/ 2389420 h 2573966"/>
                  <a:gd name="connsiteX3" fmla="*/ 0 w 1945472"/>
                  <a:gd name="connsiteY3" fmla="*/ 184546 h 2573966"/>
                  <a:gd name="connsiteX4" fmla="*/ 184547 w 1945472"/>
                  <a:gd name="connsiteY4" fmla="*/ 0 h 2573966"/>
                  <a:gd name="connsiteX5" fmla="*/ 1690970 w 1945472"/>
                  <a:gd name="connsiteY5" fmla="*/ 0 h 2573966"/>
                  <a:gd name="connsiteX6" fmla="*/ 1875517 w 1945472"/>
                  <a:gd name="connsiteY6" fmla="*/ 184546 h 2573966"/>
                  <a:gd name="connsiteX7" fmla="*/ 1875517 w 1945472"/>
                  <a:gd name="connsiteY7" fmla="*/ 2194606 h 2573966"/>
                  <a:gd name="connsiteX8" fmla="*/ 1847690 w 1945472"/>
                  <a:gd name="connsiteY8" fmla="*/ 2194606 h 2573966"/>
                  <a:gd name="connsiteX9" fmla="*/ 1847690 w 1945472"/>
                  <a:gd name="connsiteY9" fmla="*/ 184546 h 2573966"/>
                  <a:gd name="connsiteX10" fmla="*/ 1690970 w 1945472"/>
                  <a:gd name="connsiteY10" fmla="*/ 27827 h 2573966"/>
                  <a:gd name="connsiteX11" fmla="*/ 184547 w 1945472"/>
                  <a:gd name="connsiteY11" fmla="*/ 27827 h 2573966"/>
                  <a:gd name="connsiteX12" fmla="*/ 27827 w 1945472"/>
                  <a:gd name="connsiteY12" fmla="*/ 184546 h 2573966"/>
                  <a:gd name="connsiteX13" fmla="*/ 27827 w 1945472"/>
                  <a:gd name="connsiteY13" fmla="*/ 2389392 h 2573966"/>
                  <a:gd name="connsiteX14" fmla="*/ 184547 w 1945472"/>
                  <a:gd name="connsiteY14" fmla="*/ 2546112 h 2573966"/>
                  <a:gd name="connsiteX15" fmla="*/ 1945473 w 1945472"/>
                  <a:gd name="connsiteY15" fmla="*/ 2546112 h 2573966"/>
                  <a:gd name="connsiteX16" fmla="*/ 1945473 w 1945472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2" h="2573966">
                    <a:moveTo>
                      <a:pt x="1945473" y="2573967"/>
                    </a:moveTo>
                    <a:lnTo>
                      <a:pt x="184547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7" y="0"/>
                    </a:cubicBezTo>
                    <a:lnTo>
                      <a:pt x="1690970" y="0"/>
                    </a:lnTo>
                    <a:cubicBezTo>
                      <a:pt x="1792733" y="0"/>
                      <a:pt x="1875517" y="82784"/>
                      <a:pt x="1875517" y="184546"/>
                    </a:cubicBezTo>
                    <a:lnTo>
                      <a:pt x="1875517" y="2194606"/>
                    </a:lnTo>
                    <a:lnTo>
                      <a:pt x="1847690" y="2194606"/>
                    </a:lnTo>
                    <a:lnTo>
                      <a:pt x="1847690" y="184546"/>
                    </a:lnTo>
                    <a:cubicBezTo>
                      <a:pt x="1847690" y="98117"/>
                      <a:pt x="1777372" y="27827"/>
                      <a:pt x="1690970" y="27827"/>
                    </a:cubicBezTo>
                    <a:lnTo>
                      <a:pt x="184547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7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57CD6C-6DAB-420C-618B-556950F959CD}"/>
                  </a:ext>
                </a:extLst>
              </p:cNvPr>
              <p:cNvSpPr/>
              <p:nvPr/>
            </p:nvSpPr>
            <p:spPr>
              <a:xfrm>
                <a:off x="9009173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9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9" y="0"/>
                      <a:pt x="104629" y="23430"/>
                      <a:pt x="104629" y="52314"/>
                    </a:cubicBezTo>
                    <a:cubicBezTo>
                      <a:pt x="104629" y="81198"/>
                      <a:pt x="81199" y="104628"/>
                      <a:pt x="52314" y="104628"/>
                    </a:cubicBezTo>
                    <a:cubicBezTo>
                      <a:pt x="23431" y="104628"/>
                      <a:pt x="0" y="81198"/>
                      <a:pt x="0" y="52314"/>
                    </a:cubicBezTo>
                    <a:cubicBezTo>
                      <a:pt x="0" y="23430"/>
                      <a:pt x="23431" y="0"/>
                      <a:pt x="52314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137122-222A-73E0-C537-4A15B8E85C19}"/>
                </a:ext>
              </a:extLst>
            </p:cNvPr>
            <p:cNvSpPr/>
            <p:nvPr/>
          </p:nvSpPr>
          <p:spPr>
            <a:xfrm>
              <a:off x="7303176" y="2101667"/>
              <a:ext cx="1732710" cy="1189590"/>
            </a:xfrm>
            <a:custGeom>
              <a:avLst/>
              <a:gdLst>
                <a:gd name="connsiteX0" fmla="*/ 1732710 w 1732710"/>
                <a:gd name="connsiteY0" fmla="*/ 1189590 h 1189590"/>
                <a:gd name="connsiteX1" fmla="*/ 1621404 w 1732710"/>
                <a:gd name="connsiteY1" fmla="*/ 1189590 h 1189590"/>
                <a:gd name="connsiteX2" fmla="*/ 1621404 w 1732710"/>
                <a:gd name="connsiteY2" fmla="*/ 226286 h 1189590"/>
                <a:gd name="connsiteX3" fmla="*/ 1506424 w 1732710"/>
                <a:gd name="connsiteY3" fmla="*/ 111307 h 1189590"/>
                <a:gd name="connsiteX4" fmla="*/ 0 w 1732710"/>
                <a:gd name="connsiteY4" fmla="*/ 111307 h 1189590"/>
                <a:gd name="connsiteX5" fmla="*/ 0 w 1732710"/>
                <a:gd name="connsiteY5" fmla="*/ 0 h 1189590"/>
                <a:gd name="connsiteX6" fmla="*/ 1506424 w 1732710"/>
                <a:gd name="connsiteY6" fmla="*/ 0 h 1189590"/>
                <a:gd name="connsiteX7" fmla="*/ 1732710 w 1732710"/>
                <a:gd name="connsiteY7" fmla="*/ 226286 h 1189590"/>
                <a:gd name="connsiteX8" fmla="*/ 1732710 w 1732710"/>
                <a:gd name="connsiteY8" fmla="*/ 1189562 h 11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710" h="1189590">
                  <a:moveTo>
                    <a:pt x="1732710" y="1189590"/>
                  </a:moveTo>
                  <a:lnTo>
                    <a:pt x="1621404" y="1189590"/>
                  </a:lnTo>
                  <a:lnTo>
                    <a:pt x="1621404" y="226286"/>
                  </a:lnTo>
                  <a:cubicBezTo>
                    <a:pt x="1621404" y="162869"/>
                    <a:pt x="1569813" y="111307"/>
                    <a:pt x="1506424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424" y="0"/>
                  </a:lnTo>
                  <a:cubicBezTo>
                    <a:pt x="1631199" y="0"/>
                    <a:pt x="1732710" y="101512"/>
                    <a:pt x="1732710" y="226286"/>
                  </a:cubicBezTo>
                  <a:lnTo>
                    <a:pt x="1732710" y="1189562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897460-377D-E4D4-99E4-7CDD6D3AC705}"/>
              </a:ext>
            </a:extLst>
          </p:cNvPr>
          <p:cNvGrpSpPr/>
          <p:nvPr userDrawn="1"/>
        </p:nvGrpSpPr>
        <p:grpSpPr>
          <a:xfrm>
            <a:off x="9588403" y="2101667"/>
            <a:ext cx="1995171" cy="2654107"/>
            <a:chOff x="9138845" y="2101667"/>
            <a:chExt cx="1995171" cy="2654107"/>
          </a:xfrm>
        </p:grpSpPr>
        <p:grpSp>
          <p:nvGrpSpPr>
            <p:cNvPr id="18" name="Graphic 6">
              <a:extLst>
                <a:ext uri="{FF2B5EF4-FFF2-40B4-BE49-F238E27FC236}">
                  <a16:creationId xmlns:a16="http://schemas.microsoft.com/office/drawing/2014/main" id="{6CAC1403-AF60-14FC-7813-54C648799A05}"/>
                </a:ext>
              </a:extLst>
            </p:cNvPr>
            <p:cNvGrpSpPr/>
            <p:nvPr/>
          </p:nvGrpSpPr>
          <p:grpSpPr>
            <a:xfrm>
              <a:off x="9138845" y="2143407"/>
              <a:ext cx="1995171" cy="2612367"/>
              <a:chOff x="9138845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BC43885-BB09-97DE-1855-D7BD1EA6CE5E}"/>
                  </a:ext>
                </a:extLst>
              </p:cNvPr>
              <p:cNvSpPr/>
              <p:nvPr/>
            </p:nvSpPr>
            <p:spPr>
              <a:xfrm>
                <a:off x="9138845" y="2143407"/>
                <a:ext cx="1945472" cy="2573966"/>
              </a:xfrm>
              <a:custGeom>
                <a:avLst/>
                <a:gdLst>
                  <a:gd name="connsiteX0" fmla="*/ 1945473 w 1945472"/>
                  <a:gd name="connsiteY0" fmla="*/ 2573967 h 2573966"/>
                  <a:gd name="connsiteX1" fmla="*/ 184547 w 1945472"/>
                  <a:gd name="connsiteY1" fmla="*/ 2573967 h 2573966"/>
                  <a:gd name="connsiteX2" fmla="*/ 0 w 1945472"/>
                  <a:gd name="connsiteY2" fmla="*/ 2389420 h 2573966"/>
                  <a:gd name="connsiteX3" fmla="*/ 0 w 1945472"/>
                  <a:gd name="connsiteY3" fmla="*/ 184546 h 2573966"/>
                  <a:gd name="connsiteX4" fmla="*/ 184547 w 1945472"/>
                  <a:gd name="connsiteY4" fmla="*/ 0 h 2573966"/>
                  <a:gd name="connsiteX5" fmla="*/ 1690970 w 1945472"/>
                  <a:gd name="connsiteY5" fmla="*/ 0 h 2573966"/>
                  <a:gd name="connsiteX6" fmla="*/ 1875517 w 1945472"/>
                  <a:gd name="connsiteY6" fmla="*/ 184546 h 2573966"/>
                  <a:gd name="connsiteX7" fmla="*/ 1875517 w 1945472"/>
                  <a:gd name="connsiteY7" fmla="*/ 2194606 h 2573966"/>
                  <a:gd name="connsiteX8" fmla="*/ 1847690 w 1945472"/>
                  <a:gd name="connsiteY8" fmla="*/ 2194606 h 2573966"/>
                  <a:gd name="connsiteX9" fmla="*/ 1847690 w 1945472"/>
                  <a:gd name="connsiteY9" fmla="*/ 184546 h 2573966"/>
                  <a:gd name="connsiteX10" fmla="*/ 1690970 w 1945472"/>
                  <a:gd name="connsiteY10" fmla="*/ 27827 h 2573966"/>
                  <a:gd name="connsiteX11" fmla="*/ 184547 w 1945472"/>
                  <a:gd name="connsiteY11" fmla="*/ 27827 h 2573966"/>
                  <a:gd name="connsiteX12" fmla="*/ 27827 w 1945472"/>
                  <a:gd name="connsiteY12" fmla="*/ 184546 h 2573966"/>
                  <a:gd name="connsiteX13" fmla="*/ 27827 w 1945472"/>
                  <a:gd name="connsiteY13" fmla="*/ 2389392 h 2573966"/>
                  <a:gd name="connsiteX14" fmla="*/ 184547 w 1945472"/>
                  <a:gd name="connsiteY14" fmla="*/ 2546112 h 2573966"/>
                  <a:gd name="connsiteX15" fmla="*/ 1945473 w 1945472"/>
                  <a:gd name="connsiteY15" fmla="*/ 2546112 h 2573966"/>
                  <a:gd name="connsiteX16" fmla="*/ 1945473 w 1945472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2" h="2573966">
                    <a:moveTo>
                      <a:pt x="1945473" y="2573967"/>
                    </a:moveTo>
                    <a:lnTo>
                      <a:pt x="184547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7" y="0"/>
                    </a:cubicBezTo>
                    <a:lnTo>
                      <a:pt x="1690970" y="0"/>
                    </a:lnTo>
                    <a:cubicBezTo>
                      <a:pt x="1792733" y="0"/>
                      <a:pt x="1875517" y="82784"/>
                      <a:pt x="1875517" y="184546"/>
                    </a:cubicBezTo>
                    <a:lnTo>
                      <a:pt x="1875517" y="2194606"/>
                    </a:lnTo>
                    <a:lnTo>
                      <a:pt x="1847690" y="2194606"/>
                    </a:lnTo>
                    <a:lnTo>
                      <a:pt x="1847690" y="184546"/>
                    </a:lnTo>
                    <a:cubicBezTo>
                      <a:pt x="1847690" y="98117"/>
                      <a:pt x="1777372" y="27827"/>
                      <a:pt x="1690970" y="27827"/>
                    </a:cubicBezTo>
                    <a:lnTo>
                      <a:pt x="184547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7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6D56344-2603-4EAB-7AE7-E9F1AD8FEEB5}"/>
                  </a:ext>
                </a:extLst>
              </p:cNvPr>
              <p:cNvSpPr/>
              <p:nvPr/>
            </p:nvSpPr>
            <p:spPr>
              <a:xfrm>
                <a:off x="11029388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9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9" y="0"/>
                      <a:pt x="104629" y="23430"/>
                      <a:pt x="104629" y="52314"/>
                    </a:cubicBezTo>
                    <a:cubicBezTo>
                      <a:pt x="104629" y="81198"/>
                      <a:pt x="81199" y="104628"/>
                      <a:pt x="52314" y="104628"/>
                    </a:cubicBezTo>
                    <a:cubicBezTo>
                      <a:pt x="23431" y="104628"/>
                      <a:pt x="0" y="81198"/>
                      <a:pt x="0" y="52314"/>
                    </a:cubicBezTo>
                    <a:cubicBezTo>
                      <a:pt x="0" y="23430"/>
                      <a:pt x="23431" y="0"/>
                      <a:pt x="52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81FADF-7D8A-1C92-FF47-5DECDEFBA12E}"/>
                </a:ext>
              </a:extLst>
            </p:cNvPr>
            <p:cNvSpPr/>
            <p:nvPr/>
          </p:nvSpPr>
          <p:spPr>
            <a:xfrm>
              <a:off x="9323392" y="2101667"/>
              <a:ext cx="1732710" cy="1189590"/>
            </a:xfrm>
            <a:custGeom>
              <a:avLst/>
              <a:gdLst>
                <a:gd name="connsiteX0" fmla="*/ 1732710 w 1732710"/>
                <a:gd name="connsiteY0" fmla="*/ 1189590 h 1189590"/>
                <a:gd name="connsiteX1" fmla="*/ 1621404 w 1732710"/>
                <a:gd name="connsiteY1" fmla="*/ 1189590 h 1189590"/>
                <a:gd name="connsiteX2" fmla="*/ 1621404 w 1732710"/>
                <a:gd name="connsiteY2" fmla="*/ 226286 h 1189590"/>
                <a:gd name="connsiteX3" fmla="*/ 1506424 w 1732710"/>
                <a:gd name="connsiteY3" fmla="*/ 111307 h 1189590"/>
                <a:gd name="connsiteX4" fmla="*/ 0 w 1732710"/>
                <a:gd name="connsiteY4" fmla="*/ 111307 h 1189590"/>
                <a:gd name="connsiteX5" fmla="*/ 0 w 1732710"/>
                <a:gd name="connsiteY5" fmla="*/ 0 h 1189590"/>
                <a:gd name="connsiteX6" fmla="*/ 1506424 w 1732710"/>
                <a:gd name="connsiteY6" fmla="*/ 0 h 1189590"/>
                <a:gd name="connsiteX7" fmla="*/ 1732710 w 1732710"/>
                <a:gd name="connsiteY7" fmla="*/ 226286 h 1189590"/>
                <a:gd name="connsiteX8" fmla="*/ 1732710 w 1732710"/>
                <a:gd name="connsiteY8" fmla="*/ 1189562 h 11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710" h="1189590">
                  <a:moveTo>
                    <a:pt x="1732710" y="1189590"/>
                  </a:moveTo>
                  <a:lnTo>
                    <a:pt x="1621404" y="1189590"/>
                  </a:lnTo>
                  <a:lnTo>
                    <a:pt x="1621404" y="226286"/>
                  </a:lnTo>
                  <a:cubicBezTo>
                    <a:pt x="1621404" y="162869"/>
                    <a:pt x="1569813" y="111307"/>
                    <a:pt x="1506424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424" y="0"/>
                  </a:lnTo>
                  <a:cubicBezTo>
                    <a:pt x="1631199" y="0"/>
                    <a:pt x="1732710" y="101512"/>
                    <a:pt x="1732710" y="226286"/>
                  </a:cubicBezTo>
                  <a:lnTo>
                    <a:pt x="1732710" y="1189562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DA985D-0AF6-6A15-D7C5-0684718D88E2}"/>
              </a:ext>
            </a:extLst>
          </p:cNvPr>
          <p:cNvSpPr/>
          <p:nvPr userDrawn="1"/>
        </p:nvSpPr>
        <p:spPr>
          <a:xfrm>
            <a:off x="1185335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0F80195-4044-12EC-3D78-13642EBC5C9A}"/>
              </a:ext>
            </a:extLst>
          </p:cNvPr>
          <p:cNvSpPr/>
          <p:nvPr userDrawn="1"/>
        </p:nvSpPr>
        <p:spPr>
          <a:xfrm>
            <a:off x="5729179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7D7F934-140A-FACD-5174-743C47D06422}"/>
              </a:ext>
            </a:extLst>
          </p:cNvPr>
          <p:cNvSpPr/>
          <p:nvPr userDrawn="1"/>
        </p:nvSpPr>
        <p:spPr>
          <a:xfrm>
            <a:off x="10184282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3427959-5801-6B71-1100-F63B3EE69DFA}"/>
              </a:ext>
            </a:extLst>
          </p:cNvPr>
          <p:cNvSpPr/>
          <p:nvPr userDrawn="1"/>
        </p:nvSpPr>
        <p:spPr>
          <a:xfrm>
            <a:off x="3509604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732A31-ADE0-22D3-444F-EADECD56E7E0}"/>
              </a:ext>
            </a:extLst>
          </p:cNvPr>
          <p:cNvSpPr/>
          <p:nvPr userDrawn="1"/>
        </p:nvSpPr>
        <p:spPr>
          <a:xfrm>
            <a:off x="7934630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22F9E8-1846-A4D0-A1E2-831A283BCFA6}"/>
              </a:ext>
            </a:extLst>
          </p:cNvPr>
          <p:cNvGrpSpPr/>
          <p:nvPr userDrawn="1"/>
        </p:nvGrpSpPr>
        <p:grpSpPr>
          <a:xfrm>
            <a:off x="664953" y="2101667"/>
            <a:ext cx="1995171" cy="2654107"/>
            <a:chOff x="568700" y="2101667"/>
            <a:chExt cx="1995171" cy="2654107"/>
          </a:xfrm>
        </p:grpSpPr>
        <p:grpSp>
          <p:nvGrpSpPr>
            <p:cNvPr id="30" name="Graphic 6">
              <a:extLst>
                <a:ext uri="{FF2B5EF4-FFF2-40B4-BE49-F238E27FC236}">
                  <a16:creationId xmlns:a16="http://schemas.microsoft.com/office/drawing/2014/main" id="{B520AB79-473C-5143-8F0E-5C9251B93458}"/>
                </a:ext>
              </a:extLst>
            </p:cNvPr>
            <p:cNvGrpSpPr/>
            <p:nvPr/>
          </p:nvGrpSpPr>
          <p:grpSpPr>
            <a:xfrm>
              <a:off x="568700" y="2143407"/>
              <a:ext cx="1995171" cy="2612367"/>
              <a:chOff x="1057984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BD64177-C671-1D98-51D6-CA3F00F191EB}"/>
                  </a:ext>
                </a:extLst>
              </p:cNvPr>
              <p:cNvSpPr/>
              <p:nvPr/>
            </p:nvSpPr>
            <p:spPr>
              <a:xfrm>
                <a:off x="1057984" y="2143407"/>
                <a:ext cx="1945473" cy="2573966"/>
              </a:xfrm>
              <a:custGeom>
                <a:avLst/>
                <a:gdLst>
                  <a:gd name="connsiteX0" fmla="*/ 1945473 w 1945473"/>
                  <a:gd name="connsiteY0" fmla="*/ 2573967 h 2573966"/>
                  <a:gd name="connsiteX1" fmla="*/ 184546 w 1945473"/>
                  <a:gd name="connsiteY1" fmla="*/ 2573967 h 2573966"/>
                  <a:gd name="connsiteX2" fmla="*/ 0 w 1945473"/>
                  <a:gd name="connsiteY2" fmla="*/ 2389420 h 2573966"/>
                  <a:gd name="connsiteX3" fmla="*/ 0 w 1945473"/>
                  <a:gd name="connsiteY3" fmla="*/ 184546 h 2573966"/>
                  <a:gd name="connsiteX4" fmla="*/ 184546 w 1945473"/>
                  <a:gd name="connsiteY4" fmla="*/ 0 h 2573966"/>
                  <a:gd name="connsiteX5" fmla="*/ 1690943 w 1945473"/>
                  <a:gd name="connsiteY5" fmla="*/ 0 h 2573966"/>
                  <a:gd name="connsiteX6" fmla="*/ 1875489 w 1945473"/>
                  <a:gd name="connsiteY6" fmla="*/ 184546 h 2573966"/>
                  <a:gd name="connsiteX7" fmla="*/ 1875489 w 1945473"/>
                  <a:gd name="connsiteY7" fmla="*/ 2194606 h 2573966"/>
                  <a:gd name="connsiteX8" fmla="*/ 1847662 w 1945473"/>
                  <a:gd name="connsiteY8" fmla="*/ 2194606 h 2573966"/>
                  <a:gd name="connsiteX9" fmla="*/ 1847662 w 1945473"/>
                  <a:gd name="connsiteY9" fmla="*/ 184546 h 2573966"/>
                  <a:gd name="connsiteX10" fmla="*/ 1690943 w 1945473"/>
                  <a:gd name="connsiteY10" fmla="*/ 27827 h 2573966"/>
                  <a:gd name="connsiteX11" fmla="*/ 184546 w 1945473"/>
                  <a:gd name="connsiteY11" fmla="*/ 27827 h 2573966"/>
                  <a:gd name="connsiteX12" fmla="*/ 27827 w 1945473"/>
                  <a:gd name="connsiteY12" fmla="*/ 184546 h 2573966"/>
                  <a:gd name="connsiteX13" fmla="*/ 27827 w 1945473"/>
                  <a:gd name="connsiteY13" fmla="*/ 2389392 h 2573966"/>
                  <a:gd name="connsiteX14" fmla="*/ 184546 w 1945473"/>
                  <a:gd name="connsiteY14" fmla="*/ 2546112 h 2573966"/>
                  <a:gd name="connsiteX15" fmla="*/ 1945473 w 1945473"/>
                  <a:gd name="connsiteY15" fmla="*/ 2546112 h 2573966"/>
                  <a:gd name="connsiteX16" fmla="*/ 1945473 w 1945473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3" h="2573966">
                    <a:moveTo>
                      <a:pt x="1945473" y="2573967"/>
                    </a:moveTo>
                    <a:lnTo>
                      <a:pt x="184546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6" y="0"/>
                    </a:cubicBezTo>
                    <a:lnTo>
                      <a:pt x="1690943" y="0"/>
                    </a:lnTo>
                    <a:cubicBezTo>
                      <a:pt x="1792705" y="0"/>
                      <a:pt x="1875489" y="82784"/>
                      <a:pt x="1875489" y="184546"/>
                    </a:cubicBezTo>
                    <a:lnTo>
                      <a:pt x="1875489" y="2194606"/>
                    </a:lnTo>
                    <a:lnTo>
                      <a:pt x="1847662" y="2194606"/>
                    </a:lnTo>
                    <a:lnTo>
                      <a:pt x="1847662" y="184546"/>
                    </a:lnTo>
                    <a:cubicBezTo>
                      <a:pt x="1847662" y="98117"/>
                      <a:pt x="1777344" y="27827"/>
                      <a:pt x="1690943" y="27827"/>
                    </a:cubicBezTo>
                    <a:lnTo>
                      <a:pt x="184546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6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9F1B67C-DE9A-314B-6A62-20659B4B4E36}"/>
                  </a:ext>
                </a:extLst>
              </p:cNvPr>
              <p:cNvSpPr/>
              <p:nvPr/>
            </p:nvSpPr>
            <p:spPr>
              <a:xfrm>
                <a:off x="2948527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8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8" y="0"/>
                      <a:pt x="104628" y="23430"/>
                      <a:pt x="104628" y="52314"/>
                    </a:cubicBezTo>
                    <a:cubicBezTo>
                      <a:pt x="104628" y="81198"/>
                      <a:pt x="81198" y="104628"/>
                      <a:pt x="52314" y="104628"/>
                    </a:cubicBezTo>
                    <a:cubicBezTo>
                      <a:pt x="23430" y="104628"/>
                      <a:pt x="0" y="81198"/>
                      <a:pt x="0" y="52314"/>
                    </a:cubicBezTo>
                    <a:cubicBezTo>
                      <a:pt x="0" y="23430"/>
                      <a:pt x="23430" y="0"/>
                      <a:pt x="52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E5630E-1C6B-88C5-9925-8E9DA98879FA}"/>
                </a:ext>
              </a:extLst>
            </p:cNvPr>
            <p:cNvSpPr/>
            <p:nvPr/>
          </p:nvSpPr>
          <p:spPr>
            <a:xfrm>
              <a:off x="753246" y="2101667"/>
              <a:ext cx="1732710" cy="1203503"/>
            </a:xfrm>
            <a:custGeom>
              <a:avLst/>
              <a:gdLst>
                <a:gd name="connsiteX0" fmla="*/ 1732710 w 1732710"/>
                <a:gd name="connsiteY0" fmla="*/ 1203503 h 1203503"/>
                <a:gd name="connsiteX1" fmla="*/ 1621404 w 1732710"/>
                <a:gd name="connsiteY1" fmla="*/ 1203503 h 1203503"/>
                <a:gd name="connsiteX2" fmla="*/ 1621404 w 1732710"/>
                <a:gd name="connsiteY2" fmla="*/ 226286 h 1203503"/>
                <a:gd name="connsiteX3" fmla="*/ 1506424 w 1732710"/>
                <a:gd name="connsiteY3" fmla="*/ 111307 h 1203503"/>
                <a:gd name="connsiteX4" fmla="*/ 0 w 1732710"/>
                <a:gd name="connsiteY4" fmla="*/ 111307 h 1203503"/>
                <a:gd name="connsiteX5" fmla="*/ 0 w 1732710"/>
                <a:gd name="connsiteY5" fmla="*/ 0 h 1203503"/>
                <a:gd name="connsiteX6" fmla="*/ 1506396 w 1732710"/>
                <a:gd name="connsiteY6" fmla="*/ 0 h 1203503"/>
                <a:gd name="connsiteX7" fmla="*/ 1732683 w 1732710"/>
                <a:gd name="connsiteY7" fmla="*/ 226286 h 1203503"/>
                <a:gd name="connsiteX8" fmla="*/ 1732683 w 1732710"/>
                <a:gd name="connsiteY8" fmla="*/ 1203503 h 12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710" h="1203503">
                  <a:moveTo>
                    <a:pt x="1732710" y="1203503"/>
                  </a:moveTo>
                  <a:lnTo>
                    <a:pt x="1621404" y="1203503"/>
                  </a:lnTo>
                  <a:lnTo>
                    <a:pt x="1621404" y="226286"/>
                  </a:lnTo>
                  <a:cubicBezTo>
                    <a:pt x="1621404" y="162869"/>
                    <a:pt x="1569813" y="111307"/>
                    <a:pt x="1506424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396" y="0"/>
                  </a:lnTo>
                  <a:cubicBezTo>
                    <a:pt x="1631171" y="0"/>
                    <a:pt x="1732683" y="101512"/>
                    <a:pt x="1732683" y="226286"/>
                  </a:cubicBezTo>
                  <a:lnTo>
                    <a:pt x="1732683" y="1203503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4E3E5D-74CA-6DE5-BACB-8F74AF51B435}"/>
              </a:ext>
            </a:extLst>
          </p:cNvPr>
          <p:cNvGrpSpPr/>
          <p:nvPr userDrawn="1"/>
        </p:nvGrpSpPr>
        <p:grpSpPr>
          <a:xfrm>
            <a:off x="2895815" y="2101667"/>
            <a:ext cx="1995171" cy="2654107"/>
            <a:chOff x="3078199" y="2101667"/>
            <a:chExt cx="1995171" cy="2654107"/>
          </a:xfrm>
        </p:grpSpPr>
        <p:grpSp>
          <p:nvGrpSpPr>
            <p:cNvPr id="35" name="Graphic 6">
              <a:extLst>
                <a:ext uri="{FF2B5EF4-FFF2-40B4-BE49-F238E27FC236}">
                  <a16:creationId xmlns:a16="http://schemas.microsoft.com/office/drawing/2014/main" id="{F848D047-4C46-FEAF-399D-9570760FD5DF}"/>
                </a:ext>
              </a:extLst>
            </p:cNvPr>
            <p:cNvGrpSpPr/>
            <p:nvPr/>
          </p:nvGrpSpPr>
          <p:grpSpPr>
            <a:xfrm>
              <a:off x="3078199" y="2143407"/>
              <a:ext cx="1995171" cy="2612367"/>
              <a:chOff x="3078199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CB1CA1E-DA7A-D324-7EFC-AB1782ED53F8}"/>
                  </a:ext>
                </a:extLst>
              </p:cNvPr>
              <p:cNvSpPr/>
              <p:nvPr/>
            </p:nvSpPr>
            <p:spPr>
              <a:xfrm>
                <a:off x="3078199" y="2143407"/>
                <a:ext cx="1945473" cy="2573966"/>
              </a:xfrm>
              <a:custGeom>
                <a:avLst/>
                <a:gdLst>
                  <a:gd name="connsiteX0" fmla="*/ 1945473 w 1945473"/>
                  <a:gd name="connsiteY0" fmla="*/ 2573967 h 2573966"/>
                  <a:gd name="connsiteX1" fmla="*/ 184546 w 1945473"/>
                  <a:gd name="connsiteY1" fmla="*/ 2573967 h 2573966"/>
                  <a:gd name="connsiteX2" fmla="*/ 0 w 1945473"/>
                  <a:gd name="connsiteY2" fmla="*/ 2389420 h 2573966"/>
                  <a:gd name="connsiteX3" fmla="*/ 0 w 1945473"/>
                  <a:gd name="connsiteY3" fmla="*/ 184546 h 2573966"/>
                  <a:gd name="connsiteX4" fmla="*/ 184546 w 1945473"/>
                  <a:gd name="connsiteY4" fmla="*/ 0 h 2573966"/>
                  <a:gd name="connsiteX5" fmla="*/ 1690943 w 1945473"/>
                  <a:gd name="connsiteY5" fmla="*/ 0 h 2573966"/>
                  <a:gd name="connsiteX6" fmla="*/ 1875489 w 1945473"/>
                  <a:gd name="connsiteY6" fmla="*/ 184546 h 2573966"/>
                  <a:gd name="connsiteX7" fmla="*/ 1875489 w 1945473"/>
                  <a:gd name="connsiteY7" fmla="*/ 2194606 h 2573966"/>
                  <a:gd name="connsiteX8" fmla="*/ 1847662 w 1945473"/>
                  <a:gd name="connsiteY8" fmla="*/ 2194606 h 2573966"/>
                  <a:gd name="connsiteX9" fmla="*/ 1847662 w 1945473"/>
                  <a:gd name="connsiteY9" fmla="*/ 184546 h 2573966"/>
                  <a:gd name="connsiteX10" fmla="*/ 1690943 w 1945473"/>
                  <a:gd name="connsiteY10" fmla="*/ 27827 h 2573966"/>
                  <a:gd name="connsiteX11" fmla="*/ 184546 w 1945473"/>
                  <a:gd name="connsiteY11" fmla="*/ 27827 h 2573966"/>
                  <a:gd name="connsiteX12" fmla="*/ 27827 w 1945473"/>
                  <a:gd name="connsiteY12" fmla="*/ 184546 h 2573966"/>
                  <a:gd name="connsiteX13" fmla="*/ 27827 w 1945473"/>
                  <a:gd name="connsiteY13" fmla="*/ 2389392 h 2573966"/>
                  <a:gd name="connsiteX14" fmla="*/ 184546 w 1945473"/>
                  <a:gd name="connsiteY14" fmla="*/ 2546112 h 2573966"/>
                  <a:gd name="connsiteX15" fmla="*/ 1945473 w 1945473"/>
                  <a:gd name="connsiteY15" fmla="*/ 2546112 h 2573966"/>
                  <a:gd name="connsiteX16" fmla="*/ 1945473 w 1945473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3" h="2573966">
                    <a:moveTo>
                      <a:pt x="1945473" y="2573967"/>
                    </a:moveTo>
                    <a:lnTo>
                      <a:pt x="184546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6" y="0"/>
                    </a:cubicBezTo>
                    <a:lnTo>
                      <a:pt x="1690943" y="0"/>
                    </a:lnTo>
                    <a:cubicBezTo>
                      <a:pt x="1792705" y="0"/>
                      <a:pt x="1875489" y="82784"/>
                      <a:pt x="1875489" y="184546"/>
                    </a:cubicBezTo>
                    <a:lnTo>
                      <a:pt x="1875489" y="2194606"/>
                    </a:lnTo>
                    <a:lnTo>
                      <a:pt x="1847662" y="2194606"/>
                    </a:lnTo>
                    <a:lnTo>
                      <a:pt x="1847662" y="184546"/>
                    </a:lnTo>
                    <a:cubicBezTo>
                      <a:pt x="1847662" y="98117"/>
                      <a:pt x="1777344" y="27827"/>
                      <a:pt x="1690943" y="27827"/>
                    </a:cubicBezTo>
                    <a:lnTo>
                      <a:pt x="184546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6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E408688-6C89-2932-0F0D-2A8C4336B76A}"/>
                  </a:ext>
                </a:extLst>
              </p:cNvPr>
              <p:cNvSpPr/>
              <p:nvPr/>
            </p:nvSpPr>
            <p:spPr>
              <a:xfrm>
                <a:off x="4968742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8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8" y="0"/>
                      <a:pt x="104628" y="23430"/>
                      <a:pt x="104628" y="52314"/>
                    </a:cubicBezTo>
                    <a:cubicBezTo>
                      <a:pt x="104628" y="81198"/>
                      <a:pt x="81198" y="104628"/>
                      <a:pt x="52314" y="104628"/>
                    </a:cubicBezTo>
                    <a:cubicBezTo>
                      <a:pt x="23430" y="104628"/>
                      <a:pt x="0" y="81198"/>
                      <a:pt x="0" y="52314"/>
                    </a:cubicBezTo>
                    <a:cubicBezTo>
                      <a:pt x="0" y="23430"/>
                      <a:pt x="23430" y="0"/>
                      <a:pt x="52314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EA6708-6BDA-D47A-BE0C-DB73B3F5D859}"/>
                </a:ext>
              </a:extLst>
            </p:cNvPr>
            <p:cNvSpPr/>
            <p:nvPr/>
          </p:nvSpPr>
          <p:spPr>
            <a:xfrm>
              <a:off x="3262773" y="2101667"/>
              <a:ext cx="1732682" cy="1189590"/>
            </a:xfrm>
            <a:custGeom>
              <a:avLst/>
              <a:gdLst>
                <a:gd name="connsiteX0" fmla="*/ 1732683 w 1732682"/>
                <a:gd name="connsiteY0" fmla="*/ 1189590 h 1189590"/>
                <a:gd name="connsiteX1" fmla="*/ 1621376 w 1732682"/>
                <a:gd name="connsiteY1" fmla="*/ 1189590 h 1189590"/>
                <a:gd name="connsiteX2" fmla="*/ 1621376 w 1732682"/>
                <a:gd name="connsiteY2" fmla="*/ 226286 h 1189590"/>
                <a:gd name="connsiteX3" fmla="*/ 1506396 w 1732682"/>
                <a:gd name="connsiteY3" fmla="*/ 111307 h 1189590"/>
                <a:gd name="connsiteX4" fmla="*/ 0 w 1732682"/>
                <a:gd name="connsiteY4" fmla="*/ 111307 h 1189590"/>
                <a:gd name="connsiteX5" fmla="*/ 0 w 1732682"/>
                <a:gd name="connsiteY5" fmla="*/ 0 h 1189590"/>
                <a:gd name="connsiteX6" fmla="*/ 1506396 w 1732682"/>
                <a:gd name="connsiteY6" fmla="*/ 0 h 1189590"/>
                <a:gd name="connsiteX7" fmla="*/ 1732683 w 1732682"/>
                <a:gd name="connsiteY7" fmla="*/ 226286 h 1189590"/>
                <a:gd name="connsiteX8" fmla="*/ 1732683 w 1732682"/>
                <a:gd name="connsiteY8" fmla="*/ 1189562 h 11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682" h="1189590">
                  <a:moveTo>
                    <a:pt x="1732683" y="1189590"/>
                  </a:moveTo>
                  <a:lnTo>
                    <a:pt x="1621376" y="1189590"/>
                  </a:lnTo>
                  <a:lnTo>
                    <a:pt x="1621376" y="226286"/>
                  </a:lnTo>
                  <a:cubicBezTo>
                    <a:pt x="1621376" y="162869"/>
                    <a:pt x="1569785" y="111307"/>
                    <a:pt x="1506396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396" y="0"/>
                  </a:lnTo>
                  <a:cubicBezTo>
                    <a:pt x="1631171" y="0"/>
                    <a:pt x="1732683" y="101512"/>
                    <a:pt x="1732683" y="226286"/>
                  </a:cubicBezTo>
                  <a:lnTo>
                    <a:pt x="1732683" y="1189562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63" name="Text Placeholder 114">
            <a:extLst>
              <a:ext uri="{FF2B5EF4-FFF2-40B4-BE49-F238E27FC236}">
                <a16:creationId xmlns:a16="http://schemas.microsoft.com/office/drawing/2014/main" id="{65760BB9-1C69-D94E-70B9-357B671888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770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64" name="Text Placeholder 114">
            <a:extLst>
              <a:ext uri="{FF2B5EF4-FFF2-40B4-BE49-F238E27FC236}">
                <a16:creationId xmlns:a16="http://schemas.microsoft.com/office/drawing/2014/main" id="{64CCD7A7-9334-2F34-000A-014BB0D6BF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9015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2</a:t>
            </a:r>
          </a:p>
        </p:txBody>
      </p:sp>
      <p:sp>
        <p:nvSpPr>
          <p:cNvPr id="66" name="Text Placeholder 114">
            <a:extLst>
              <a:ext uri="{FF2B5EF4-FFF2-40B4-BE49-F238E27FC236}">
                <a16:creationId xmlns:a16="http://schemas.microsoft.com/office/drawing/2014/main" id="{3C3451E1-FAF3-BEA9-DC31-32F0CBD614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2260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3</a:t>
            </a:r>
          </a:p>
        </p:txBody>
      </p:sp>
      <p:sp>
        <p:nvSpPr>
          <p:cNvPr id="67" name="Text Placeholder 114">
            <a:extLst>
              <a:ext uri="{FF2B5EF4-FFF2-40B4-BE49-F238E27FC236}">
                <a16:creationId xmlns:a16="http://schemas.microsoft.com/office/drawing/2014/main" id="{40FE57D5-FA82-A3D8-DABA-A718471D7D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5505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4</a:t>
            </a:r>
          </a:p>
        </p:txBody>
      </p:sp>
      <p:sp>
        <p:nvSpPr>
          <p:cNvPr id="69" name="Text Placeholder 114">
            <a:extLst>
              <a:ext uri="{FF2B5EF4-FFF2-40B4-BE49-F238E27FC236}">
                <a16:creationId xmlns:a16="http://schemas.microsoft.com/office/drawing/2014/main" id="{36DFC0F2-8A5C-62EE-3B33-4C52A05DC8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8751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330331357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4E56AB74-048D-7FCB-D39F-D1470A81D9D7}"/>
              </a:ext>
            </a:extLst>
          </p:cNvPr>
          <p:cNvSpPr/>
          <p:nvPr userDrawn="1"/>
        </p:nvSpPr>
        <p:spPr bwMode="auto">
          <a:xfrm>
            <a:off x="383742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CF4EC562-C270-6922-F382-B7885E58A632}"/>
              </a:ext>
            </a:extLst>
          </p:cNvPr>
          <p:cNvSpPr/>
          <p:nvPr userDrawn="1"/>
        </p:nvSpPr>
        <p:spPr bwMode="auto">
          <a:xfrm>
            <a:off x="383742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37" name="Chevron 131">
            <a:extLst>
              <a:ext uri="{FF2B5EF4-FFF2-40B4-BE49-F238E27FC236}">
                <a16:creationId xmlns:a16="http://schemas.microsoft.com/office/drawing/2014/main" id="{89D80B23-37BA-E349-FBBD-24BD2EFAADE4}"/>
              </a:ext>
            </a:extLst>
          </p:cNvPr>
          <p:cNvSpPr/>
          <p:nvPr userDrawn="1"/>
        </p:nvSpPr>
        <p:spPr bwMode="auto">
          <a:xfrm>
            <a:off x="2220959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2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40" name="Freeform 132">
            <a:extLst>
              <a:ext uri="{FF2B5EF4-FFF2-40B4-BE49-F238E27FC236}">
                <a16:creationId xmlns:a16="http://schemas.microsoft.com/office/drawing/2014/main" id="{DD1D8338-6FC1-D395-F3CB-E4533AA34175}"/>
              </a:ext>
            </a:extLst>
          </p:cNvPr>
          <p:cNvSpPr/>
          <p:nvPr userDrawn="1"/>
        </p:nvSpPr>
        <p:spPr bwMode="auto">
          <a:xfrm>
            <a:off x="2220959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CA9CC1-29C6-8B9C-EB4B-8D449AF4E8C6}"/>
              </a:ext>
            </a:extLst>
          </p:cNvPr>
          <p:cNvSpPr/>
          <p:nvPr userDrawn="1"/>
        </p:nvSpPr>
        <p:spPr bwMode="auto">
          <a:xfrm>
            <a:off x="3353648" y="3286538"/>
            <a:ext cx="657246" cy="657245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4" name="Chevron 149">
            <a:extLst>
              <a:ext uri="{FF2B5EF4-FFF2-40B4-BE49-F238E27FC236}">
                <a16:creationId xmlns:a16="http://schemas.microsoft.com/office/drawing/2014/main" id="{6C9BB0F6-05E2-0E06-27DA-6C41FFC486CA}"/>
              </a:ext>
            </a:extLst>
          </p:cNvPr>
          <p:cNvSpPr/>
          <p:nvPr userDrawn="1"/>
        </p:nvSpPr>
        <p:spPr bwMode="auto">
          <a:xfrm>
            <a:off x="4058176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45" name="Freeform 150">
            <a:extLst>
              <a:ext uri="{FF2B5EF4-FFF2-40B4-BE49-F238E27FC236}">
                <a16:creationId xmlns:a16="http://schemas.microsoft.com/office/drawing/2014/main" id="{62D27F76-734A-2245-8C47-A12405002DC9}"/>
              </a:ext>
            </a:extLst>
          </p:cNvPr>
          <p:cNvSpPr/>
          <p:nvPr userDrawn="1"/>
        </p:nvSpPr>
        <p:spPr bwMode="auto">
          <a:xfrm>
            <a:off x="4058176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199BCC5-56B8-2B6D-8DCF-8FB0D58DE1AC}"/>
              </a:ext>
            </a:extLst>
          </p:cNvPr>
          <p:cNvSpPr/>
          <p:nvPr userDrawn="1"/>
        </p:nvSpPr>
        <p:spPr bwMode="auto">
          <a:xfrm>
            <a:off x="5190865" y="3286538"/>
            <a:ext cx="657246" cy="65724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E8A38BB-17FC-A47B-95ED-63647848F4D7}"/>
              </a:ext>
            </a:extLst>
          </p:cNvPr>
          <p:cNvSpPr/>
          <p:nvPr userDrawn="1"/>
        </p:nvSpPr>
        <p:spPr bwMode="auto">
          <a:xfrm>
            <a:off x="1516431" y="3286538"/>
            <a:ext cx="657246" cy="657245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9" name="Chevron 10">
            <a:extLst>
              <a:ext uri="{FF2B5EF4-FFF2-40B4-BE49-F238E27FC236}">
                <a16:creationId xmlns:a16="http://schemas.microsoft.com/office/drawing/2014/main" id="{461DE79D-D3C0-531A-01BC-97E6B3EBA0E6}"/>
              </a:ext>
            </a:extLst>
          </p:cNvPr>
          <p:cNvSpPr/>
          <p:nvPr userDrawn="1"/>
        </p:nvSpPr>
        <p:spPr bwMode="auto">
          <a:xfrm>
            <a:off x="5895393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DAB20C06-393D-C565-9ABC-244E61129641}"/>
              </a:ext>
            </a:extLst>
          </p:cNvPr>
          <p:cNvSpPr/>
          <p:nvPr userDrawn="1"/>
        </p:nvSpPr>
        <p:spPr bwMode="auto">
          <a:xfrm>
            <a:off x="5895393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2" name="Chevron 131">
            <a:extLst>
              <a:ext uri="{FF2B5EF4-FFF2-40B4-BE49-F238E27FC236}">
                <a16:creationId xmlns:a16="http://schemas.microsoft.com/office/drawing/2014/main" id="{93C6F6EB-E0AD-A0B7-4621-BEF127343DC2}"/>
              </a:ext>
            </a:extLst>
          </p:cNvPr>
          <p:cNvSpPr/>
          <p:nvPr userDrawn="1"/>
        </p:nvSpPr>
        <p:spPr bwMode="auto">
          <a:xfrm>
            <a:off x="7732610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2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3" name="Freeform 132">
            <a:extLst>
              <a:ext uri="{FF2B5EF4-FFF2-40B4-BE49-F238E27FC236}">
                <a16:creationId xmlns:a16="http://schemas.microsoft.com/office/drawing/2014/main" id="{F5F6B09F-EB16-8884-BCA8-3BB5EF091CD8}"/>
              </a:ext>
            </a:extLst>
          </p:cNvPr>
          <p:cNvSpPr/>
          <p:nvPr userDrawn="1"/>
        </p:nvSpPr>
        <p:spPr bwMode="auto">
          <a:xfrm>
            <a:off x="7732610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C442F80-DEE4-B287-5465-A76E68028DC5}"/>
              </a:ext>
            </a:extLst>
          </p:cNvPr>
          <p:cNvSpPr/>
          <p:nvPr userDrawn="1"/>
        </p:nvSpPr>
        <p:spPr bwMode="auto">
          <a:xfrm>
            <a:off x="8865299" y="3286538"/>
            <a:ext cx="657246" cy="657245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6" name="Chevron 149">
            <a:extLst>
              <a:ext uri="{FF2B5EF4-FFF2-40B4-BE49-F238E27FC236}">
                <a16:creationId xmlns:a16="http://schemas.microsoft.com/office/drawing/2014/main" id="{917D2170-44B6-C579-8C03-2BFC4F38E001}"/>
              </a:ext>
            </a:extLst>
          </p:cNvPr>
          <p:cNvSpPr/>
          <p:nvPr userDrawn="1"/>
        </p:nvSpPr>
        <p:spPr bwMode="auto">
          <a:xfrm>
            <a:off x="9569827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7" name="Freeform 150">
            <a:extLst>
              <a:ext uri="{FF2B5EF4-FFF2-40B4-BE49-F238E27FC236}">
                <a16:creationId xmlns:a16="http://schemas.microsoft.com/office/drawing/2014/main" id="{2B9334CC-9B24-BF48-ECED-A9EB84CB4D39}"/>
              </a:ext>
            </a:extLst>
          </p:cNvPr>
          <p:cNvSpPr/>
          <p:nvPr userDrawn="1"/>
        </p:nvSpPr>
        <p:spPr bwMode="auto">
          <a:xfrm>
            <a:off x="9569827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5C81D68-C17E-E7F8-8CCE-07020AA57954}"/>
              </a:ext>
            </a:extLst>
          </p:cNvPr>
          <p:cNvSpPr/>
          <p:nvPr userDrawn="1"/>
        </p:nvSpPr>
        <p:spPr bwMode="auto">
          <a:xfrm>
            <a:off x="10702516" y="3286538"/>
            <a:ext cx="657246" cy="65724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BC76BDA-A9FA-3697-E6AF-0695EC3422AA}"/>
              </a:ext>
            </a:extLst>
          </p:cNvPr>
          <p:cNvSpPr/>
          <p:nvPr userDrawn="1"/>
        </p:nvSpPr>
        <p:spPr bwMode="auto">
          <a:xfrm>
            <a:off x="7028082" y="3286538"/>
            <a:ext cx="657246" cy="657245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17F95D8-AC96-7F3D-009E-D7BBF20BD763}"/>
              </a:ext>
            </a:extLst>
          </p:cNvPr>
          <p:cNvGrpSpPr/>
          <p:nvPr userDrawn="1"/>
        </p:nvGrpSpPr>
        <p:grpSpPr>
          <a:xfrm>
            <a:off x="1968144" y="4175277"/>
            <a:ext cx="7378551" cy="307777"/>
            <a:chOff x="2073654" y="4342330"/>
            <a:chExt cx="7378551" cy="52216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F7D6239-5D8E-6B64-BDAC-B7FF9925BEFA}"/>
                </a:ext>
              </a:extLst>
            </p:cNvPr>
            <p:cNvCxnSpPr>
              <a:cxnSpLocks/>
            </p:cNvCxnSpPr>
            <p:nvPr/>
          </p:nvCxnSpPr>
          <p:spPr>
            <a:xfrm>
              <a:off x="2073654" y="4342330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0FF894C-D4CC-F267-7167-5222F83E45FA}"/>
                </a:ext>
              </a:extLst>
            </p:cNvPr>
            <p:cNvCxnSpPr>
              <a:cxnSpLocks/>
            </p:cNvCxnSpPr>
            <p:nvPr/>
          </p:nvCxnSpPr>
          <p:spPr>
            <a:xfrm>
              <a:off x="5748088" y="4342330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95F898D-5C0C-613E-6D92-384BE9D55CDE}"/>
                </a:ext>
              </a:extLst>
            </p:cNvPr>
            <p:cNvCxnSpPr>
              <a:cxnSpLocks/>
            </p:cNvCxnSpPr>
            <p:nvPr/>
          </p:nvCxnSpPr>
          <p:spPr>
            <a:xfrm>
              <a:off x="9452205" y="4342330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84D1439-5F89-28F4-1B94-5BDC0BBA0A48}"/>
              </a:ext>
            </a:extLst>
          </p:cNvPr>
          <p:cNvGrpSpPr/>
          <p:nvPr userDrawn="1"/>
        </p:nvGrpSpPr>
        <p:grpSpPr>
          <a:xfrm>
            <a:off x="3805359" y="2798209"/>
            <a:ext cx="7383092" cy="256834"/>
            <a:chOff x="3910869" y="2699934"/>
            <a:chExt cx="7383092" cy="522162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346F329-7CE4-2DCE-2CF8-517B7243C74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910869" y="2699934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516ABF5-BC19-A671-4D22-9023FA65AD3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613880" y="2699934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DA7E8AA-587A-4835-7845-E30468678A4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293961" y="2699934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Placeholder 114">
            <a:extLst>
              <a:ext uri="{FF2B5EF4-FFF2-40B4-BE49-F238E27FC236}">
                <a16:creationId xmlns:a16="http://schemas.microsoft.com/office/drawing/2014/main" id="{24D687EE-542A-7B0D-4F2A-4977BB4F3B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472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86" name="Text Placeholder 114">
            <a:extLst>
              <a:ext uri="{FF2B5EF4-FFF2-40B4-BE49-F238E27FC236}">
                <a16:creationId xmlns:a16="http://schemas.microsoft.com/office/drawing/2014/main" id="{1EB572D2-426A-DDB7-2470-1CB6078F29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4339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2</a:t>
            </a:r>
          </a:p>
        </p:txBody>
      </p:sp>
      <p:sp>
        <p:nvSpPr>
          <p:cNvPr id="87" name="Text Placeholder 114">
            <a:extLst>
              <a:ext uri="{FF2B5EF4-FFF2-40B4-BE49-F238E27FC236}">
                <a16:creationId xmlns:a16="http://schemas.microsoft.com/office/drawing/2014/main" id="{655A6300-641F-E4F1-4DCE-D6C39854AA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7206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3</a:t>
            </a:r>
          </a:p>
        </p:txBody>
      </p:sp>
      <p:sp>
        <p:nvSpPr>
          <p:cNvPr id="88" name="Text Placeholder 114">
            <a:extLst>
              <a:ext uri="{FF2B5EF4-FFF2-40B4-BE49-F238E27FC236}">
                <a16:creationId xmlns:a16="http://schemas.microsoft.com/office/drawing/2014/main" id="{77068436-E46D-EF93-E582-F04D5830D7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073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4</a:t>
            </a:r>
          </a:p>
        </p:txBody>
      </p:sp>
      <p:sp>
        <p:nvSpPr>
          <p:cNvPr id="89" name="Text Placeholder 114">
            <a:extLst>
              <a:ext uri="{FF2B5EF4-FFF2-40B4-BE49-F238E27FC236}">
                <a16:creationId xmlns:a16="http://schemas.microsoft.com/office/drawing/2014/main" id="{3A2E8B18-4155-8D92-4BEC-A993F12010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12940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5</a:t>
            </a:r>
          </a:p>
        </p:txBody>
      </p:sp>
      <p:sp>
        <p:nvSpPr>
          <p:cNvPr id="90" name="Text Placeholder 114">
            <a:extLst>
              <a:ext uri="{FF2B5EF4-FFF2-40B4-BE49-F238E27FC236}">
                <a16:creationId xmlns:a16="http://schemas.microsoft.com/office/drawing/2014/main" id="{8E89DE6C-3F3E-D035-861E-8382B22DA4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55807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6</a:t>
            </a:r>
          </a:p>
        </p:txBody>
      </p:sp>
      <p:sp>
        <p:nvSpPr>
          <p:cNvPr id="91" name="Text Placeholder 114">
            <a:extLst>
              <a:ext uri="{FF2B5EF4-FFF2-40B4-BE49-F238E27FC236}">
                <a16:creationId xmlns:a16="http://schemas.microsoft.com/office/drawing/2014/main" id="{10A88D95-E10E-8118-F37F-9B1F1A9959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799" y="4554420"/>
            <a:ext cx="1866900" cy="144193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2" name="Text Placeholder 114">
            <a:extLst>
              <a:ext uri="{FF2B5EF4-FFF2-40B4-BE49-F238E27FC236}">
                <a16:creationId xmlns:a16="http://schemas.microsoft.com/office/drawing/2014/main" id="{9074B20E-AA43-B30F-92BA-37B210EB55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79984" y="4554420"/>
            <a:ext cx="1866900" cy="144193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3" name="Text Placeholder 114">
            <a:extLst>
              <a:ext uri="{FF2B5EF4-FFF2-40B4-BE49-F238E27FC236}">
                <a16:creationId xmlns:a16="http://schemas.microsoft.com/office/drawing/2014/main" id="{B7D0AC88-410B-061A-6797-10C7AAEB26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169" y="4554420"/>
            <a:ext cx="1866900" cy="144193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4" name="Text Placeholder 114">
            <a:extLst>
              <a:ext uri="{FF2B5EF4-FFF2-40B4-BE49-F238E27FC236}">
                <a16:creationId xmlns:a16="http://schemas.microsoft.com/office/drawing/2014/main" id="{985397C3-6629-4C6A-7D9E-B76B2DD599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59976" y="1292475"/>
            <a:ext cx="1866900" cy="14419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5" name="Text Placeholder 114">
            <a:extLst>
              <a:ext uri="{FF2B5EF4-FFF2-40B4-BE49-F238E27FC236}">
                <a16:creationId xmlns:a16="http://schemas.microsoft.com/office/drawing/2014/main" id="{6F4F2591-B5C7-17A2-076F-53EE72B4A3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35161" y="1292475"/>
            <a:ext cx="1866900" cy="14419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6" name="Text Placeholder 114">
            <a:extLst>
              <a:ext uri="{FF2B5EF4-FFF2-40B4-BE49-F238E27FC236}">
                <a16:creationId xmlns:a16="http://schemas.microsoft.com/office/drawing/2014/main" id="{1D44A4DF-6308-48A1-CF98-725C4772006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10346" y="1292475"/>
            <a:ext cx="1866900" cy="14419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082562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7CFFB52-E877-9253-6404-F005AF9F2EF1}"/>
              </a:ext>
            </a:extLst>
          </p:cNvPr>
          <p:cNvSpPr/>
          <p:nvPr userDrawn="1"/>
        </p:nvSpPr>
        <p:spPr>
          <a:xfrm rot="16200000">
            <a:off x="4217731" y="1716736"/>
            <a:ext cx="2035918" cy="2027397"/>
          </a:xfrm>
          <a:custGeom>
            <a:avLst/>
            <a:gdLst/>
            <a:ahLst/>
            <a:cxnLst/>
            <a:rect l="l" t="t" r="r" b="b"/>
            <a:pathLst>
              <a:path w="2822226" h="2810415">
                <a:moveTo>
                  <a:pt x="0" y="0"/>
                </a:moveTo>
                <a:lnTo>
                  <a:pt x="2822226" y="0"/>
                </a:lnTo>
                <a:lnTo>
                  <a:pt x="2822226" y="2810415"/>
                </a:lnTo>
                <a:lnTo>
                  <a:pt x="0" y="2810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4322" r="-101048"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C013442-500A-AD68-B8F8-930BEFAD39B7}"/>
              </a:ext>
            </a:extLst>
          </p:cNvPr>
          <p:cNvSpPr/>
          <p:nvPr userDrawn="1"/>
        </p:nvSpPr>
        <p:spPr>
          <a:xfrm rot="16200000" flipH="1">
            <a:off x="3910480" y="3752653"/>
            <a:ext cx="2035918" cy="2027397"/>
          </a:xfrm>
          <a:custGeom>
            <a:avLst/>
            <a:gdLst/>
            <a:ahLst/>
            <a:cxnLst/>
            <a:rect l="l" t="t" r="r" b="b"/>
            <a:pathLst>
              <a:path w="2822226" h="2810415">
                <a:moveTo>
                  <a:pt x="2822226" y="0"/>
                </a:moveTo>
                <a:lnTo>
                  <a:pt x="0" y="0"/>
                </a:lnTo>
                <a:lnTo>
                  <a:pt x="0" y="2810415"/>
                </a:lnTo>
                <a:lnTo>
                  <a:pt x="2822226" y="2810415"/>
                </a:lnTo>
                <a:lnTo>
                  <a:pt x="28222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94322" r="-101048"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0E11070-565C-C1FB-956C-3FB5172C8D3F}"/>
              </a:ext>
            </a:extLst>
          </p:cNvPr>
          <p:cNvSpPr/>
          <p:nvPr userDrawn="1"/>
        </p:nvSpPr>
        <p:spPr>
          <a:xfrm rot="16200000" flipV="1">
            <a:off x="6245129" y="2078208"/>
            <a:ext cx="2035918" cy="2027397"/>
          </a:xfrm>
          <a:custGeom>
            <a:avLst/>
            <a:gdLst/>
            <a:ahLst/>
            <a:cxnLst/>
            <a:rect l="l" t="t" r="r" b="b"/>
            <a:pathLst>
              <a:path w="2822226" h="2810415">
                <a:moveTo>
                  <a:pt x="0" y="2810414"/>
                </a:moveTo>
                <a:lnTo>
                  <a:pt x="2822226" y="2810414"/>
                </a:lnTo>
                <a:lnTo>
                  <a:pt x="2822226" y="0"/>
                </a:lnTo>
                <a:lnTo>
                  <a:pt x="0" y="0"/>
                </a:lnTo>
                <a:lnTo>
                  <a:pt x="0" y="281041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94322" r="-101048"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2994114-BA1C-9719-7620-8454F84786CC}"/>
              </a:ext>
            </a:extLst>
          </p:cNvPr>
          <p:cNvSpPr/>
          <p:nvPr userDrawn="1"/>
        </p:nvSpPr>
        <p:spPr>
          <a:xfrm rot="16200000" flipH="1" flipV="1">
            <a:off x="5937878" y="4114125"/>
            <a:ext cx="2035918" cy="2027397"/>
          </a:xfrm>
          <a:custGeom>
            <a:avLst/>
            <a:gdLst/>
            <a:ahLst/>
            <a:cxnLst/>
            <a:rect l="l" t="t" r="r" b="b"/>
            <a:pathLst>
              <a:path w="2822226" h="2810415">
                <a:moveTo>
                  <a:pt x="2822226" y="2810415"/>
                </a:moveTo>
                <a:lnTo>
                  <a:pt x="0" y="2810415"/>
                </a:lnTo>
                <a:lnTo>
                  <a:pt x="0" y="0"/>
                </a:lnTo>
                <a:lnTo>
                  <a:pt x="2822226" y="0"/>
                </a:lnTo>
                <a:lnTo>
                  <a:pt x="2822226" y="281041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94322" r="-101048"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300D67D-1BFB-E4C1-1A34-F98D315376A4}"/>
              </a:ext>
            </a:extLst>
          </p:cNvPr>
          <p:cNvSpPr/>
          <p:nvPr userDrawn="1"/>
        </p:nvSpPr>
        <p:spPr>
          <a:xfrm>
            <a:off x="5068641" y="3091906"/>
            <a:ext cx="1997002" cy="1997002"/>
          </a:xfrm>
          <a:custGeom>
            <a:avLst/>
            <a:gdLst/>
            <a:ahLst/>
            <a:cxnLst/>
            <a:rect l="l" t="t" r="r" b="b"/>
            <a:pathLst>
              <a:path w="2768281" h="2768281">
                <a:moveTo>
                  <a:pt x="0" y="0"/>
                </a:moveTo>
                <a:lnTo>
                  <a:pt x="2768281" y="0"/>
                </a:lnTo>
                <a:lnTo>
                  <a:pt x="2768281" y="2768281"/>
                </a:lnTo>
                <a:lnTo>
                  <a:pt x="0" y="27682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3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465B80A2-9F62-7D12-F429-A2B999CD302F}"/>
              </a:ext>
            </a:extLst>
          </p:cNvPr>
          <p:cNvGrpSpPr/>
          <p:nvPr userDrawn="1"/>
        </p:nvGrpSpPr>
        <p:grpSpPr>
          <a:xfrm>
            <a:off x="5391083" y="3205826"/>
            <a:ext cx="1409359" cy="1409359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2448CD8-3289-CE4A-925B-5ED0E3B8894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CF13E38D-B50E-66FA-1D5E-F17B88789CF2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600">
                <a:latin typeface="+mj-lt"/>
              </a:endParaRPr>
            </a:p>
          </p:txBody>
        </p:sp>
      </p:grpSp>
      <p:sp>
        <p:nvSpPr>
          <p:cNvPr id="12" name="AutoShape 11">
            <a:extLst>
              <a:ext uri="{FF2B5EF4-FFF2-40B4-BE49-F238E27FC236}">
                <a16:creationId xmlns:a16="http://schemas.microsoft.com/office/drawing/2014/main" id="{51D82FAC-107F-E2A9-A7CC-0480C27B93D5}"/>
              </a:ext>
            </a:extLst>
          </p:cNvPr>
          <p:cNvSpPr/>
          <p:nvPr userDrawn="1"/>
        </p:nvSpPr>
        <p:spPr>
          <a:xfrm>
            <a:off x="737466" y="2254569"/>
            <a:ext cx="2543228" cy="0"/>
          </a:xfrm>
          <a:prstGeom prst="line">
            <a:avLst/>
          </a:prstGeom>
          <a:ln w="28575" cap="flat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B36657AB-1C61-1BFA-69D3-E1C83CFEFE7D}"/>
              </a:ext>
            </a:extLst>
          </p:cNvPr>
          <p:cNvSpPr/>
          <p:nvPr userDrawn="1"/>
        </p:nvSpPr>
        <p:spPr>
          <a:xfrm>
            <a:off x="737466" y="4852338"/>
            <a:ext cx="2543228" cy="0"/>
          </a:xfrm>
          <a:prstGeom prst="line">
            <a:avLst/>
          </a:prstGeom>
          <a:ln w="28575" cap="flat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FA6DB119-1477-C404-B92B-D10DF8FC822F}"/>
              </a:ext>
            </a:extLst>
          </p:cNvPr>
          <p:cNvSpPr/>
          <p:nvPr userDrawn="1"/>
        </p:nvSpPr>
        <p:spPr>
          <a:xfrm>
            <a:off x="8904998" y="2254569"/>
            <a:ext cx="2543228" cy="0"/>
          </a:xfrm>
          <a:prstGeom prst="line">
            <a:avLst/>
          </a:prstGeom>
          <a:ln w="28575" cap="flat">
            <a:solidFill>
              <a:schemeClr val="bg1">
                <a:lumMod val="75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7FCDF45D-0848-F90E-291E-0058CF6E4B09}"/>
              </a:ext>
            </a:extLst>
          </p:cNvPr>
          <p:cNvSpPr/>
          <p:nvPr userDrawn="1"/>
        </p:nvSpPr>
        <p:spPr>
          <a:xfrm>
            <a:off x="8904998" y="4852338"/>
            <a:ext cx="2543228" cy="0"/>
          </a:xfrm>
          <a:prstGeom prst="line">
            <a:avLst/>
          </a:prstGeom>
          <a:ln w="28575" cap="flat">
            <a:solidFill>
              <a:schemeClr val="bg1">
                <a:lumMod val="75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43" name="Text Placeholder 114">
            <a:extLst>
              <a:ext uri="{FF2B5EF4-FFF2-40B4-BE49-F238E27FC236}">
                <a16:creationId xmlns:a16="http://schemas.microsoft.com/office/drawing/2014/main" id="{04AC4B29-A08D-79B4-ACC6-D7029D92DF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606" y="1898555"/>
            <a:ext cx="2515553" cy="37806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47" name="Text Placeholder 114">
            <a:extLst>
              <a:ext uri="{FF2B5EF4-FFF2-40B4-BE49-F238E27FC236}">
                <a16:creationId xmlns:a16="http://schemas.microsoft.com/office/drawing/2014/main" id="{7CB8B946-2E02-85EE-8F99-8068D6F8AC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9606" y="2353997"/>
            <a:ext cx="2515553" cy="137218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59" name="Text Placeholder 114">
            <a:extLst>
              <a:ext uri="{FF2B5EF4-FFF2-40B4-BE49-F238E27FC236}">
                <a16:creationId xmlns:a16="http://schemas.microsoft.com/office/drawing/2014/main" id="{2FBD89DD-1204-FAD9-0463-0D883A98705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9606" y="4496975"/>
            <a:ext cx="2515553" cy="37806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63" name="Text Placeholder 114">
            <a:extLst>
              <a:ext uri="{FF2B5EF4-FFF2-40B4-BE49-F238E27FC236}">
                <a16:creationId xmlns:a16="http://schemas.microsoft.com/office/drawing/2014/main" id="{284AD58C-EA9B-8BF7-E52F-B3836A44CF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9606" y="4952417"/>
            <a:ext cx="2515553" cy="137218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74" name="Text Placeholder 114">
            <a:extLst>
              <a:ext uri="{FF2B5EF4-FFF2-40B4-BE49-F238E27FC236}">
                <a16:creationId xmlns:a16="http://schemas.microsoft.com/office/drawing/2014/main" id="{798A73C4-18FB-FB2F-AE69-66F2ED6D5C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05886" y="1898555"/>
            <a:ext cx="2515553" cy="37806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75" name="Text Placeholder 114">
            <a:extLst>
              <a:ext uri="{FF2B5EF4-FFF2-40B4-BE49-F238E27FC236}">
                <a16:creationId xmlns:a16="http://schemas.microsoft.com/office/drawing/2014/main" id="{09D8D0FA-4D54-8F65-6155-60BA0AF5C4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5886" y="2353997"/>
            <a:ext cx="2515553" cy="1372183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76" name="Text Placeholder 114">
            <a:extLst>
              <a:ext uri="{FF2B5EF4-FFF2-40B4-BE49-F238E27FC236}">
                <a16:creationId xmlns:a16="http://schemas.microsoft.com/office/drawing/2014/main" id="{179CC06B-A1D1-7960-CBB0-27D835D80E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5886" y="4496975"/>
            <a:ext cx="2515553" cy="37806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77" name="Text Placeholder 114">
            <a:extLst>
              <a:ext uri="{FF2B5EF4-FFF2-40B4-BE49-F238E27FC236}">
                <a16:creationId xmlns:a16="http://schemas.microsoft.com/office/drawing/2014/main" id="{D5B745DE-9648-F189-011F-0D103A67404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05886" y="4952417"/>
            <a:ext cx="2515553" cy="1372183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79" name="Text Placeholder 114">
            <a:extLst>
              <a:ext uri="{FF2B5EF4-FFF2-40B4-BE49-F238E27FC236}">
                <a16:creationId xmlns:a16="http://schemas.microsoft.com/office/drawing/2014/main" id="{0F2D5EBC-0A1C-2733-9101-0FB76EB673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0105" y="19890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IN"/>
          </a:p>
        </p:txBody>
      </p:sp>
      <p:sp>
        <p:nvSpPr>
          <p:cNvPr id="81" name="Text Placeholder 114">
            <a:extLst>
              <a:ext uri="{FF2B5EF4-FFF2-40B4-BE49-F238E27FC236}">
                <a16:creationId xmlns:a16="http://schemas.microsoft.com/office/drawing/2014/main" id="{4A3D0A29-E6DC-F11F-35CD-16BB3ED146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31780" y="3465414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02</a:t>
            </a:r>
            <a:endParaRPr lang="en-IN"/>
          </a:p>
        </p:txBody>
      </p:sp>
      <p:sp>
        <p:nvSpPr>
          <p:cNvPr id="97" name="Text Placeholder 114">
            <a:extLst>
              <a:ext uri="{FF2B5EF4-FFF2-40B4-BE49-F238E27FC236}">
                <a16:creationId xmlns:a16="http://schemas.microsoft.com/office/drawing/2014/main" id="{FF7698C1-0FD8-0C7E-289E-5794725645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26830" y="551328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03</a:t>
            </a:r>
            <a:endParaRPr lang="en-IN"/>
          </a:p>
        </p:txBody>
      </p:sp>
      <p:sp>
        <p:nvSpPr>
          <p:cNvPr id="99" name="Text Placeholder 114">
            <a:extLst>
              <a:ext uri="{FF2B5EF4-FFF2-40B4-BE49-F238E27FC236}">
                <a16:creationId xmlns:a16="http://schemas.microsoft.com/office/drawing/2014/main" id="{ECF26AB3-7AE9-F713-7D33-14CEBBB961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12292" y="3946427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04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053137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B062625-6C6E-3A21-1C16-5BBF77EA5D7D}"/>
              </a:ext>
            </a:extLst>
          </p:cNvPr>
          <p:cNvSpPr/>
          <p:nvPr userDrawn="1"/>
        </p:nvSpPr>
        <p:spPr>
          <a:xfrm rot="5400000">
            <a:off x="346104" y="2150488"/>
            <a:ext cx="865488" cy="289463"/>
          </a:xfrm>
          <a:prstGeom prst="parallelogram">
            <a:avLst>
              <a:gd name="adj" fmla="val 104500"/>
            </a:avLst>
          </a:prstGeom>
          <a:solidFill>
            <a:srgbClr val="3846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9E36900-49A2-17FF-B8E3-CC5BBCB3A99A}"/>
              </a:ext>
            </a:extLst>
          </p:cNvPr>
          <p:cNvSpPr/>
          <p:nvPr userDrawn="1"/>
        </p:nvSpPr>
        <p:spPr>
          <a:xfrm rot="16200000" flipH="1">
            <a:off x="2575711" y="2150489"/>
            <a:ext cx="865488" cy="289463"/>
          </a:xfrm>
          <a:prstGeom prst="parallelogram">
            <a:avLst>
              <a:gd name="adj" fmla="val 104500"/>
            </a:avLst>
          </a:prstGeom>
          <a:solidFill>
            <a:srgbClr val="3846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26C60C-9DFE-BC77-E35C-D21B59639C39}"/>
              </a:ext>
            </a:extLst>
          </p:cNvPr>
          <p:cNvSpPr/>
          <p:nvPr userDrawn="1"/>
        </p:nvSpPr>
        <p:spPr>
          <a:xfrm>
            <a:off x="799683" y="2135471"/>
            <a:ext cx="2187937" cy="3184076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CB5EA5-EF18-D383-8A13-D28CA3142C14}"/>
              </a:ext>
            </a:extLst>
          </p:cNvPr>
          <p:cNvSpPr/>
          <p:nvPr userDrawn="1"/>
        </p:nvSpPr>
        <p:spPr>
          <a:xfrm>
            <a:off x="634116" y="1722121"/>
            <a:ext cx="2519071" cy="70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37597C-F71A-CD30-0F08-E47495507E63}"/>
              </a:ext>
            </a:extLst>
          </p:cNvPr>
          <p:cNvSpPr/>
          <p:nvPr userDrawn="1"/>
        </p:nvSpPr>
        <p:spPr>
          <a:xfrm>
            <a:off x="1602742" y="4976106"/>
            <a:ext cx="581818" cy="581818"/>
          </a:xfrm>
          <a:prstGeom prst="roundRect">
            <a:avLst>
              <a:gd name="adj" fmla="val 3161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B7650927-9B52-049B-1C52-8C866F7D517A}"/>
              </a:ext>
            </a:extLst>
          </p:cNvPr>
          <p:cNvSpPr/>
          <p:nvPr userDrawn="1"/>
        </p:nvSpPr>
        <p:spPr>
          <a:xfrm rot="5400000">
            <a:off x="3147670" y="2150488"/>
            <a:ext cx="865488" cy="289463"/>
          </a:xfrm>
          <a:prstGeom prst="parallelogram">
            <a:avLst>
              <a:gd name="adj" fmla="val 104500"/>
            </a:avLst>
          </a:prstGeom>
          <a:solidFill>
            <a:srgbClr val="3F6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1EBBD0D9-3812-3158-ADE3-E8A8B6FCF0B1}"/>
              </a:ext>
            </a:extLst>
          </p:cNvPr>
          <p:cNvSpPr/>
          <p:nvPr userDrawn="1"/>
        </p:nvSpPr>
        <p:spPr>
          <a:xfrm rot="16200000" flipH="1">
            <a:off x="5377277" y="2150489"/>
            <a:ext cx="865488" cy="289463"/>
          </a:xfrm>
          <a:prstGeom prst="parallelogram">
            <a:avLst>
              <a:gd name="adj" fmla="val 104500"/>
            </a:avLst>
          </a:prstGeom>
          <a:solidFill>
            <a:srgbClr val="3F6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24EFBF-A5D7-3041-B221-577528E909FF}"/>
              </a:ext>
            </a:extLst>
          </p:cNvPr>
          <p:cNvSpPr/>
          <p:nvPr userDrawn="1"/>
        </p:nvSpPr>
        <p:spPr>
          <a:xfrm>
            <a:off x="3601249" y="2135471"/>
            <a:ext cx="2187937" cy="3184076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A6637E-38DF-5367-7FA4-B7645374BBBC}"/>
              </a:ext>
            </a:extLst>
          </p:cNvPr>
          <p:cNvSpPr/>
          <p:nvPr userDrawn="1"/>
        </p:nvSpPr>
        <p:spPr>
          <a:xfrm>
            <a:off x="3435682" y="1722121"/>
            <a:ext cx="2519071" cy="7042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08D19AC-1D98-6006-5179-C675A69761E4}"/>
              </a:ext>
            </a:extLst>
          </p:cNvPr>
          <p:cNvSpPr/>
          <p:nvPr userDrawn="1"/>
        </p:nvSpPr>
        <p:spPr>
          <a:xfrm>
            <a:off x="4404308" y="4976106"/>
            <a:ext cx="581818" cy="581818"/>
          </a:xfrm>
          <a:prstGeom prst="roundRect">
            <a:avLst>
              <a:gd name="adj" fmla="val 4116"/>
            </a:avLst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57C31D3C-EFC5-9015-7B7A-BA8B30672378}"/>
              </a:ext>
            </a:extLst>
          </p:cNvPr>
          <p:cNvSpPr/>
          <p:nvPr userDrawn="1"/>
        </p:nvSpPr>
        <p:spPr>
          <a:xfrm rot="5400000">
            <a:off x="5949236" y="2150488"/>
            <a:ext cx="865488" cy="289463"/>
          </a:xfrm>
          <a:prstGeom prst="parallelogram">
            <a:avLst>
              <a:gd name="adj" fmla="val 1045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7962307C-115E-22FC-C82D-80259D5EC14F}"/>
              </a:ext>
            </a:extLst>
          </p:cNvPr>
          <p:cNvSpPr/>
          <p:nvPr userDrawn="1"/>
        </p:nvSpPr>
        <p:spPr>
          <a:xfrm rot="16200000" flipH="1">
            <a:off x="8178843" y="2150489"/>
            <a:ext cx="865488" cy="289463"/>
          </a:xfrm>
          <a:prstGeom prst="parallelogram">
            <a:avLst>
              <a:gd name="adj" fmla="val 1045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AD97F6-1D41-3368-4556-74A22036A2C0}"/>
              </a:ext>
            </a:extLst>
          </p:cNvPr>
          <p:cNvSpPr/>
          <p:nvPr userDrawn="1"/>
        </p:nvSpPr>
        <p:spPr>
          <a:xfrm>
            <a:off x="6402815" y="2135471"/>
            <a:ext cx="2187937" cy="3184076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872F47-E9B4-A2CE-1D8B-441023F4C5D4}"/>
              </a:ext>
            </a:extLst>
          </p:cNvPr>
          <p:cNvSpPr/>
          <p:nvPr userDrawn="1"/>
        </p:nvSpPr>
        <p:spPr>
          <a:xfrm>
            <a:off x="6237248" y="1722121"/>
            <a:ext cx="2519071" cy="70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2DC3D2B-C0EE-3E9F-A091-F09AA5C5DBE6}"/>
              </a:ext>
            </a:extLst>
          </p:cNvPr>
          <p:cNvSpPr/>
          <p:nvPr userDrawn="1"/>
        </p:nvSpPr>
        <p:spPr>
          <a:xfrm>
            <a:off x="7205874" y="4976106"/>
            <a:ext cx="581818" cy="581818"/>
          </a:xfrm>
          <a:prstGeom prst="roundRect">
            <a:avLst>
              <a:gd name="adj" fmla="val 4662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EA15D7FF-31F5-769D-3A49-2F3B23DC193F}"/>
              </a:ext>
            </a:extLst>
          </p:cNvPr>
          <p:cNvSpPr/>
          <p:nvPr userDrawn="1"/>
        </p:nvSpPr>
        <p:spPr>
          <a:xfrm rot="5400000">
            <a:off x="8750802" y="2150488"/>
            <a:ext cx="865488" cy="289463"/>
          </a:xfrm>
          <a:prstGeom prst="parallelogram">
            <a:avLst>
              <a:gd name="adj" fmla="val 104500"/>
            </a:avLst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0369AFEA-86AC-118F-AE17-0AA920C3AF57}"/>
              </a:ext>
            </a:extLst>
          </p:cNvPr>
          <p:cNvSpPr/>
          <p:nvPr userDrawn="1"/>
        </p:nvSpPr>
        <p:spPr>
          <a:xfrm rot="16200000" flipH="1">
            <a:off x="10980409" y="2150489"/>
            <a:ext cx="865488" cy="289463"/>
          </a:xfrm>
          <a:prstGeom prst="parallelogram">
            <a:avLst>
              <a:gd name="adj" fmla="val 104500"/>
            </a:avLst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C927D5-3D35-FE60-36A0-E7B54F8959B7}"/>
              </a:ext>
            </a:extLst>
          </p:cNvPr>
          <p:cNvSpPr/>
          <p:nvPr userDrawn="1"/>
        </p:nvSpPr>
        <p:spPr>
          <a:xfrm>
            <a:off x="9204381" y="2135471"/>
            <a:ext cx="2187937" cy="3184076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CA2E55-4B15-BCA9-D61C-B5A49B381FEE}"/>
              </a:ext>
            </a:extLst>
          </p:cNvPr>
          <p:cNvSpPr/>
          <p:nvPr userDrawn="1"/>
        </p:nvSpPr>
        <p:spPr>
          <a:xfrm>
            <a:off x="9038814" y="1722121"/>
            <a:ext cx="2519071" cy="704200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FC8D44A-0B88-D8B7-12E0-F7B67524A999}"/>
              </a:ext>
            </a:extLst>
          </p:cNvPr>
          <p:cNvSpPr/>
          <p:nvPr userDrawn="1"/>
        </p:nvSpPr>
        <p:spPr>
          <a:xfrm>
            <a:off x="10007440" y="4976106"/>
            <a:ext cx="581818" cy="581818"/>
          </a:xfrm>
          <a:prstGeom prst="roundRect">
            <a:avLst>
              <a:gd name="adj" fmla="val 3980"/>
            </a:avLst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54" name="Text Placeholder 114">
            <a:extLst>
              <a:ext uri="{FF2B5EF4-FFF2-40B4-BE49-F238E27FC236}">
                <a16:creationId xmlns:a16="http://schemas.microsoft.com/office/drawing/2014/main" id="{91CA7E7E-93D5-B329-D1A2-7EB0EB500C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88180" y="50751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IN"/>
          </a:p>
        </p:txBody>
      </p:sp>
      <p:sp>
        <p:nvSpPr>
          <p:cNvPr id="55" name="Text Placeholder 114">
            <a:extLst>
              <a:ext uri="{FF2B5EF4-FFF2-40B4-BE49-F238E27FC236}">
                <a16:creationId xmlns:a16="http://schemas.microsoft.com/office/drawing/2014/main" id="{31CE622B-F2CB-7D74-FF56-54C3624D3A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530" y="50751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02</a:t>
            </a:r>
            <a:endParaRPr lang="en-IN"/>
          </a:p>
        </p:txBody>
      </p:sp>
      <p:sp>
        <p:nvSpPr>
          <p:cNvPr id="56" name="Text Placeholder 114">
            <a:extLst>
              <a:ext uri="{FF2B5EF4-FFF2-40B4-BE49-F238E27FC236}">
                <a16:creationId xmlns:a16="http://schemas.microsoft.com/office/drawing/2014/main" id="{1142DC8F-C9C3-D3E5-F176-BFF23B31127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98405" y="50751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03</a:t>
            </a:r>
            <a:endParaRPr lang="en-IN"/>
          </a:p>
        </p:txBody>
      </p:sp>
      <p:sp>
        <p:nvSpPr>
          <p:cNvPr id="57" name="Text Placeholder 114">
            <a:extLst>
              <a:ext uri="{FF2B5EF4-FFF2-40B4-BE49-F238E27FC236}">
                <a16:creationId xmlns:a16="http://schemas.microsoft.com/office/drawing/2014/main" id="{302C2386-ECBD-359E-ACAE-6FE886EFDC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98755" y="50751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04</a:t>
            </a:r>
            <a:endParaRPr lang="en-IN"/>
          </a:p>
        </p:txBody>
      </p:sp>
      <p:sp>
        <p:nvSpPr>
          <p:cNvPr id="60" name="Text Placeholder 114">
            <a:extLst>
              <a:ext uri="{FF2B5EF4-FFF2-40B4-BE49-F238E27FC236}">
                <a16:creationId xmlns:a16="http://schemas.microsoft.com/office/drawing/2014/main" id="{359DEB4A-C9B2-09FD-098F-CB77333C72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438" y="1793240"/>
            <a:ext cx="2515553" cy="55353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61" name="Text Placeholder 114">
            <a:extLst>
              <a:ext uri="{FF2B5EF4-FFF2-40B4-BE49-F238E27FC236}">
                <a16:creationId xmlns:a16="http://schemas.microsoft.com/office/drawing/2014/main" id="{900CA41B-BA9C-15D9-1C00-5EED3A34FD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9184" y="1793240"/>
            <a:ext cx="2515553" cy="55353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62" name="Text Placeholder 114">
            <a:extLst>
              <a:ext uri="{FF2B5EF4-FFF2-40B4-BE49-F238E27FC236}">
                <a16:creationId xmlns:a16="http://schemas.microsoft.com/office/drawing/2014/main" id="{97932623-B122-AC34-2833-06E5744B6E3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43930" y="1793240"/>
            <a:ext cx="2515553" cy="55353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64" name="Text Placeholder 114">
            <a:extLst>
              <a:ext uri="{FF2B5EF4-FFF2-40B4-BE49-F238E27FC236}">
                <a16:creationId xmlns:a16="http://schemas.microsoft.com/office/drawing/2014/main" id="{CF563C99-9C57-EFC5-D322-E749249D7C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48676" y="1793240"/>
            <a:ext cx="2515553" cy="55353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66" name="Text Placeholder 114">
            <a:extLst>
              <a:ext uri="{FF2B5EF4-FFF2-40B4-BE49-F238E27FC236}">
                <a16:creationId xmlns:a16="http://schemas.microsoft.com/office/drawing/2014/main" id="{9841AC0D-76BC-7C1C-1966-5FE2B0540B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9921" y="2558566"/>
            <a:ext cx="2095501" cy="23035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67" name="Text Placeholder 114">
            <a:extLst>
              <a:ext uri="{FF2B5EF4-FFF2-40B4-BE49-F238E27FC236}">
                <a16:creationId xmlns:a16="http://schemas.microsoft.com/office/drawing/2014/main" id="{4597A027-89A5-48E2-0BCD-9B5E4F6D043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45875" y="2558566"/>
            <a:ext cx="2095501" cy="23035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68" name="Text Placeholder 114">
            <a:extLst>
              <a:ext uri="{FF2B5EF4-FFF2-40B4-BE49-F238E27FC236}">
                <a16:creationId xmlns:a16="http://schemas.microsoft.com/office/drawing/2014/main" id="{DD80476C-DDD0-E280-324D-E9BA986742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41829" y="2558566"/>
            <a:ext cx="2095501" cy="23035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69" name="Text Placeholder 114">
            <a:extLst>
              <a:ext uri="{FF2B5EF4-FFF2-40B4-BE49-F238E27FC236}">
                <a16:creationId xmlns:a16="http://schemas.microsoft.com/office/drawing/2014/main" id="{CDAF3672-9748-A52F-87AC-320C3BA418C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237783" y="2558566"/>
            <a:ext cx="2095501" cy="23035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700089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7BEBE2-A3C5-921F-C0E6-7360DAA5DE05}"/>
              </a:ext>
            </a:extLst>
          </p:cNvPr>
          <p:cNvSpPr/>
          <p:nvPr userDrawn="1"/>
        </p:nvSpPr>
        <p:spPr>
          <a:xfrm>
            <a:off x="808264" y="13138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C099CC-AE1B-8D97-EA01-7E94FFEAE062}"/>
              </a:ext>
            </a:extLst>
          </p:cNvPr>
          <p:cNvSpPr/>
          <p:nvPr userDrawn="1"/>
        </p:nvSpPr>
        <p:spPr>
          <a:xfrm>
            <a:off x="620486" y="12811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6BD95B-9FB4-3B4B-6A28-999ED041F3DC}"/>
              </a:ext>
            </a:extLst>
          </p:cNvPr>
          <p:cNvSpPr/>
          <p:nvPr userDrawn="1"/>
        </p:nvSpPr>
        <p:spPr>
          <a:xfrm>
            <a:off x="2694214" y="1281165"/>
            <a:ext cx="571500" cy="571500"/>
          </a:xfrm>
          <a:prstGeom prst="ellips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E6C172-9101-39B6-1B0C-7B75958232DD}"/>
              </a:ext>
            </a:extLst>
          </p:cNvPr>
          <p:cNvSpPr/>
          <p:nvPr userDrawn="1"/>
        </p:nvSpPr>
        <p:spPr>
          <a:xfrm>
            <a:off x="3577047" y="13138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5E029C-84EF-5722-D178-C4E8E7137132}"/>
              </a:ext>
            </a:extLst>
          </p:cNvPr>
          <p:cNvSpPr/>
          <p:nvPr userDrawn="1"/>
        </p:nvSpPr>
        <p:spPr>
          <a:xfrm>
            <a:off x="3388179" y="12811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571300-2448-47AE-12DA-A953F5A20C74}"/>
              </a:ext>
            </a:extLst>
          </p:cNvPr>
          <p:cNvSpPr/>
          <p:nvPr userDrawn="1"/>
        </p:nvSpPr>
        <p:spPr>
          <a:xfrm>
            <a:off x="5461907" y="1281165"/>
            <a:ext cx="571500" cy="571500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6F3528-AFBF-FD60-CB76-A8699AD62918}"/>
              </a:ext>
            </a:extLst>
          </p:cNvPr>
          <p:cNvSpPr/>
          <p:nvPr userDrawn="1"/>
        </p:nvSpPr>
        <p:spPr>
          <a:xfrm>
            <a:off x="6345830" y="13138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F0AC4C-F9CD-6EDB-FD0F-C334FBEA76FC}"/>
              </a:ext>
            </a:extLst>
          </p:cNvPr>
          <p:cNvSpPr/>
          <p:nvPr userDrawn="1"/>
        </p:nvSpPr>
        <p:spPr>
          <a:xfrm>
            <a:off x="6159142" y="12811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CA6C78-BAF0-3D67-D902-4298C59206DB}"/>
              </a:ext>
            </a:extLst>
          </p:cNvPr>
          <p:cNvSpPr/>
          <p:nvPr userDrawn="1"/>
        </p:nvSpPr>
        <p:spPr>
          <a:xfrm>
            <a:off x="8232870" y="1281165"/>
            <a:ext cx="571500" cy="571500"/>
          </a:xfrm>
          <a:prstGeom prst="ellips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9FD28E2-8463-B79B-AB07-54507F2A4ED9}"/>
              </a:ext>
            </a:extLst>
          </p:cNvPr>
          <p:cNvSpPr/>
          <p:nvPr userDrawn="1"/>
        </p:nvSpPr>
        <p:spPr>
          <a:xfrm>
            <a:off x="9114613" y="13138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DE85ED2-35B5-D418-E5ED-EC10974C3B86}"/>
              </a:ext>
            </a:extLst>
          </p:cNvPr>
          <p:cNvSpPr/>
          <p:nvPr userDrawn="1"/>
        </p:nvSpPr>
        <p:spPr>
          <a:xfrm>
            <a:off x="8926835" y="12811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E8DD05-6FEC-22BB-A62F-E56147252086}"/>
              </a:ext>
            </a:extLst>
          </p:cNvPr>
          <p:cNvSpPr/>
          <p:nvPr userDrawn="1"/>
        </p:nvSpPr>
        <p:spPr>
          <a:xfrm>
            <a:off x="11000563" y="1281165"/>
            <a:ext cx="571500" cy="571500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Text Placeholder 114">
            <a:extLst>
              <a:ext uri="{FF2B5EF4-FFF2-40B4-BE49-F238E27FC236}">
                <a16:creationId xmlns:a16="http://schemas.microsoft.com/office/drawing/2014/main" id="{047DFEC9-42B1-9138-51C4-C12C9BBDD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299" y="13172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90" name="Text Placeholder 114">
            <a:extLst>
              <a:ext uri="{FF2B5EF4-FFF2-40B4-BE49-F238E27FC236}">
                <a16:creationId xmlns:a16="http://schemas.microsoft.com/office/drawing/2014/main" id="{02EA1D74-D787-03F7-7452-7B122622BA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6299" y="18903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91" name="Text Placeholder 114">
            <a:extLst>
              <a:ext uri="{FF2B5EF4-FFF2-40B4-BE49-F238E27FC236}">
                <a16:creationId xmlns:a16="http://schemas.microsoft.com/office/drawing/2014/main" id="{1B2B04E6-9D75-E10E-9117-F2B0FBE696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45875" y="13172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92" name="Text Placeholder 114">
            <a:extLst>
              <a:ext uri="{FF2B5EF4-FFF2-40B4-BE49-F238E27FC236}">
                <a16:creationId xmlns:a16="http://schemas.microsoft.com/office/drawing/2014/main" id="{7A4B9CD1-249E-6F67-CB6E-224274D7EF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5875" y="18903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93" name="Text Placeholder 114">
            <a:extLst>
              <a:ext uri="{FF2B5EF4-FFF2-40B4-BE49-F238E27FC236}">
                <a16:creationId xmlns:a16="http://schemas.microsoft.com/office/drawing/2014/main" id="{4AD332E8-9EA4-331C-290C-C1274E116C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5451" y="13172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94" name="Text Placeholder 114">
            <a:extLst>
              <a:ext uri="{FF2B5EF4-FFF2-40B4-BE49-F238E27FC236}">
                <a16:creationId xmlns:a16="http://schemas.microsoft.com/office/drawing/2014/main" id="{BFABC619-E086-6E9B-3B73-A7FD174A88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451" y="18903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95" name="Text Placeholder 114">
            <a:extLst>
              <a:ext uri="{FF2B5EF4-FFF2-40B4-BE49-F238E27FC236}">
                <a16:creationId xmlns:a16="http://schemas.microsoft.com/office/drawing/2014/main" id="{E35A2269-B01B-FBAB-14B3-60B1D0A8C7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85027" y="13172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96" name="Text Placeholder 114">
            <a:extLst>
              <a:ext uri="{FF2B5EF4-FFF2-40B4-BE49-F238E27FC236}">
                <a16:creationId xmlns:a16="http://schemas.microsoft.com/office/drawing/2014/main" id="{0948C01C-6682-5571-57F9-72B3CACEF0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85027" y="18903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CD81A9C2-BE7D-E534-E101-D7F77F35B764}"/>
              </a:ext>
            </a:extLst>
          </p:cNvPr>
          <p:cNvSpPr/>
          <p:nvPr userDrawn="1"/>
        </p:nvSpPr>
        <p:spPr>
          <a:xfrm>
            <a:off x="808264" y="39427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4476796A-2B22-177D-BFD9-7FEAE65A1CCE}"/>
              </a:ext>
            </a:extLst>
          </p:cNvPr>
          <p:cNvSpPr/>
          <p:nvPr userDrawn="1"/>
        </p:nvSpPr>
        <p:spPr>
          <a:xfrm>
            <a:off x="620486" y="39100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0F481FE-615C-1503-AE89-DC6B60348EA4}"/>
              </a:ext>
            </a:extLst>
          </p:cNvPr>
          <p:cNvSpPr/>
          <p:nvPr userDrawn="1"/>
        </p:nvSpPr>
        <p:spPr>
          <a:xfrm>
            <a:off x="2694214" y="3910065"/>
            <a:ext cx="571500" cy="571500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4D2979F-CC1E-CD42-DA4D-899E4CD6199A}"/>
              </a:ext>
            </a:extLst>
          </p:cNvPr>
          <p:cNvSpPr/>
          <p:nvPr userDrawn="1"/>
        </p:nvSpPr>
        <p:spPr>
          <a:xfrm>
            <a:off x="3577047" y="39427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5A784E09-A5CB-5C6A-5343-EE6273165D42}"/>
              </a:ext>
            </a:extLst>
          </p:cNvPr>
          <p:cNvSpPr/>
          <p:nvPr userDrawn="1"/>
        </p:nvSpPr>
        <p:spPr>
          <a:xfrm>
            <a:off x="3388179" y="39100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A3C3E8E-9E70-E9E5-5A09-A098F9279440}"/>
              </a:ext>
            </a:extLst>
          </p:cNvPr>
          <p:cNvSpPr/>
          <p:nvPr userDrawn="1"/>
        </p:nvSpPr>
        <p:spPr>
          <a:xfrm>
            <a:off x="5461907" y="3910065"/>
            <a:ext cx="571500" cy="571500"/>
          </a:xfrm>
          <a:prstGeom prst="ellips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E3EF779-EEBB-A40A-A4D9-C3BDDA5E8550}"/>
              </a:ext>
            </a:extLst>
          </p:cNvPr>
          <p:cNvSpPr/>
          <p:nvPr userDrawn="1"/>
        </p:nvSpPr>
        <p:spPr>
          <a:xfrm>
            <a:off x="6345830" y="39427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F4CE53FF-DFD6-C441-8946-89A6A0744DDE}"/>
              </a:ext>
            </a:extLst>
          </p:cNvPr>
          <p:cNvSpPr/>
          <p:nvPr userDrawn="1"/>
        </p:nvSpPr>
        <p:spPr>
          <a:xfrm>
            <a:off x="6159142" y="39100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BC3F929-7FC1-3E1A-7022-C3067AA2CCFD}"/>
              </a:ext>
            </a:extLst>
          </p:cNvPr>
          <p:cNvSpPr/>
          <p:nvPr userDrawn="1"/>
        </p:nvSpPr>
        <p:spPr>
          <a:xfrm>
            <a:off x="8232870" y="3910065"/>
            <a:ext cx="571500" cy="571500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3613BBB1-6571-B5CF-48A6-459F8AF75E34}"/>
              </a:ext>
            </a:extLst>
          </p:cNvPr>
          <p:cNvSpPr/>
          <p:nvPr userDrawn="1"/>
        </p:nvSpPr>
        <p:spPr>
          <a:xfrm>
            <a:off x="9114613" y="39427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96B51891-F00F-10C7-E8AF-874727F30BE7}"/>
              </a:ext>
            </a:extLst>
          </p:cNvPr>
          <p:cNvSpPr/>
          <p:nvPr userDrawn="1"/>
        </p:nvSpPr>
        <p:spPr>
          <a:xfrm>
            <a:off x="8926835" y="39100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8749B77-D52D-51B5-0398-048763FD4066}"/>
              </a:ext>
            </a:extLst>
          </p:cNvPr>
          <p:cNvSpPr/>
          <p:nvPr userDrawn="1"/>
        </p:nvSpPr>
        <p:spPr>
          <a:xfrm>
            <a:off x="11000563" y="3910065"/>
            <a:ext cx="571500" cy="571500"/>
          </a:xfrm>
          <a:prstGeom prst="ellips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9" name="Text Placeholder 114">
            <a:extLst>
              <a:ext uri="{FF2B5EF4-FFF2-40B4-BE49-F238E27FC236}">
                <a16:creationId xmlns:a16="http://schemas.microsoft.com/office/drawing/2014/main" id="{91A525DF-AC15-323F-3DCC-9177559043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6299" y="39461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30" name="Text Placeholder 114">
            <a:extLst>
              <a:ext uri="{FF2B5EF4-FFF2-40B4-BE49-F238E27FC236}">
                <a16:creationId xmlns:a16="http://schemas.microsoft.com/office/drawing/2014/main" id="{EBFFEC39-79A7-D270-FA1D-40BECC2CA0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6299" y="45192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131" name="Text Placeholder 114">
            <a:extLst>
              <a:ext uri="{FF2B5EF4-FFF2-40B4-BE49-F238E27FC236}">
                <a16:creationId xmlns:a16="http://schemas.microsoft.com/office/drawing/2014/main" id="{BCDC6A05-68DC-BBB4-5CE5-153EA4FA42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45875" y="39461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32" name="Text Placeholder 114">
            <a:extLst>
              <a:ext uri="{FF2B5EF4-FFF2-40B4-BE49-F238E27FC236}">
                <a16:creationId xmlns:a16="http://schemas.microsoft.com/office/drawing/2014/main" id="{E05EA430-6C9C-645B-161F-CA736E6EBC0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45875" y="45192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133" name="Text Placeholder 114">
            <a:extLst>
              <a:ext uri="{FF2B5EF4-FFF2-40B4-BE49-F238E27FC236}">
                <a16:creationId xmlns:a16="http://schemas.microsoft.com/office/drawing/2014/main" id="{5D2A0045-2169-90DC-2492-A3FF072DF7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15451" y="39461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34" name="Text Placeholder 114">
            <a:extLst>
              <a:ext uri="{FF2B5EF4-FFF2-40B4-BE49-F238E27FC236}">
                <a16:creationId xmlns:a16="http://schemas.microsoft.com/office/drawing/2014/main" id="{285C6DB1-FFD0-BCC5-2AD3-E9BFB34D75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15451" y="45192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135" name="Text Placeholder 114">
            <a:extLst>
              <a:ext uri="{FF2B5EF4-FFF2-40B4-BE49-F238E27FC236}">
                <a16:creationId xmlns:a16="http://schemas.microsoft.com/office/drawing/2014/main" id="{7F09E362-6861-0818-2D51-1A7B00C4762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85027" y="39461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36" name="Text Placeholder 114">
            <a:extLst>
              <a:ext uri="{FF2B5EF4-FFF2-40B4-BE49-F238E27FC236}">
                <a16:creationId xmlns:a16="http://schemas.microsoft.com/office/drawing/2014/main" id="{DB8C389F-046C-9D29-070C-50ECE9FAFC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85027" y="45192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55207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101352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193DE8-8DEA-1663-D6B3-7FEC60DEF9EE}"/>
              </a:ext>
            </a:extLst>
          </p:cNvPr>
          <p:cNvSpPr/>
          <p:nvPr userDrawn="1"/>
        </p:nvSpPr>
        <p:spPr>
          <a:xfrm>
            <a:off x="5827914" y="2524136"/>
            <a:ext cx="609117" cy="3905334"/>
          </a:xfrm>
          <a:custGeom>
            <a:avLst/>
            <a:gdLst>
              <a:gd name="connsiteX0" fmla="*/ 609118 w 609117"/>
              <a:gd name="connsiteY0" fmla="*/ 0 h 3905334"/>
              <a:gd name="connsiteX1" fmla="*/ 0 w 609117"/>
              <a:gd name="connsiteY1" fmla="*/ 637278 h 3905334"/>
              <a:gd name="connsiteX2" fmla="*/ 0 w 609117"/>
              <a:gd name="connsiteY2" fmla="*/ 3905334 h 3905334"/>
              <a:gd name="connsiteX3" fmla="*/ 609118 w 609117"/>
              <a:gd name="connsiteY3" fmla="*/ 3905334 h 3905334"/>
              <a:gd name="connsiteX4" fmla="*/ 609118 w 609117"/>
              <a:gd name="connsiteY4" fmla="*/ 0 h 3905334"/>
              <a:gd name="connsiteX5" fmla="*/ 609118 w 609117"/>
              <a:gd name="connsiteY5" fmla="*/ 0 h 390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3905334">
                <a:moveTo>
                  <a:pt x="609118" y="0"/>
                </a:moveTo>
                <a:lnTo>
                  <a:pt x="0" y="637278"/>
                </a:lnTo>
                <a:lnTo>
                  <a:pt x="0" y="3905334"/>
                </a:lnTo>
                <a:lnTo>
                  <a:pt x="609118" y="3905334"/>
                </a:lnTo>
                <a:lnTo>
                  <a:pt x="609118" y="0"/>
                </a:lnTo>
                <a:lnTo>
                  <a:pt x="60911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5963BDC-6D1E-D101-08E7-E1DF354AFEE5}"/>
              </a:ext>
            </a:extLst>
          </p:cNvPr>
          <p:cNvSpPr/>
          <p:nvPr userDrawn="1"/>
        </p:nvSpPr>
        <p:spPr>
          <a:xfrm>
            <a:off x="7783590" y="1904830"/>
            <a:ext cx="609117" cy="4525515"/>
          </a:xfrm>
          <a:custGeom>
            <a:avLst/>
            <a:gdLst>
              <a:gd name="connsiteX0" fmla="*/ 609117 w 609117"/>
              <a:gd name="connsiteY0" fmla="*/ 0 h 4525515"/>
              <a:gd name="connsiteX1" fmla="*/ 0 w 609117"/>
              <a:gd name="connsiteY1" fmla="*/ 637278 h 4525515"/>
              <a:gd name="connsiteX2" fmla="*/ 0 w 609117"/>
              <a:gd name="connsiteY2" fmla="*/ 4525516 h 4525515"/>
              <a:gd name="connsiteX3" fmla="*/ 609117 w 609117"/>
              <a:gd name="connsiteY3" fmla="*/ 4525516 h 4525515"/>
              <a:gd name="connsiteX4" fmla="*/ 609117 w 609117"/>
              <a:gd name="connsiteY4" fmla="*/ 0 h 4525515"/>
              <a:gd name="connsiteX5" fmla="*/ 609117 w 609117"/>
              <a:gd name="connsiteY5" fmla="*/ 0 h 452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4525515">
                <a:moveTo>
                  <a:pt x="609117" y="0"/>
                </a:moveTo>
                <a:lnTo>
                  <a:pt x="0" y="637278"/>
                </a:lnTo>
                <a:lnTo>
                  <a:pt x="0" y="4525516"/>
                </a:lnTo>
                <a:lnTo>
                  <a:pt x="609117" y="4525516"/>
                </a:lnTo>
                <a:lnTo>
                  <a:pt x="609117" y="0"/>
                </a:lnTo>
                <a:lnTo>
                  <a:pt x="60911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3AD35C-0F1D-5E19-CCA0-3BCAAD4D0714}"/>
              </a:ext>
            </a:extLst>
          </p:cNvPr>
          <p:cNvSpPr/>
          <p:nvPr userDrawn="1"/>
        </p:nvSpPr>
        <p:spPr>
          <a:xfrm>
            <a:off x="9741883" y="1254034"/>
            <a:ext cx="609116" cy="5177583"/>
          </a:xfrm>
          <a:custGeom>
            <a:avLst/>
            <a:gdLst>
              <a:gd name="connsiteX0" fmla="*/ 609117 w 609116"/>
              <a:gd name="connsiteY0" fmla="*/ 0 h 5177583"/>
              <a:gd name="connsiteX1" fmla="*/ 0 w 609116"/>
              <a:gd name="connsiteY1" fmla="*/ 637278 h 5177583"/>
              <a:gd name="connsiteX2" fmla="*/ 0 w 609116"/>
              <a:gd name="connsiteY2" fmla="*/ 5177584 h 5177583"/>
              <a:gd name="connsiteX3" fmla="*/ 609117 w 609116"/>
              <a:gd name="connsiteY3" fmla="*/ 5177584 h 5177583"/>
              <a:gd name="connsiteX4" fmla="*/ 609117 w 609116"/>
              <a:gd name="connsiteY4" fmla="*/ 0 h 5177583"/>
              <a:gd name="connsiteX5" fmla="*/ 609117 w 609116"/>
              <a:gd name="connsiteY5" fmla="*/ 0 h 51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6" h="5177583">
                <a:moveTo>
                  <a:pt x="609117" y="0"/>
                </a:moveTo>
                <a:lnTo>
                  <a:pt x="0" y="637278"/>
                </a:lnTo>
                <a:lnTo>
                  <a:pt x="0" y="5177584"/>
                </a:lnTo>
                <a:lnTo>
                  <a:pt x="609117" y="5177584"/>
                </a:lnTo>
                <a:lnTo>
                  <a:pt x="609117" y="0"/>
                </a:lnTo>
                <a:lnTo>
                  <a:pt x="60911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28A35CD-4E42-B5A6-BCDA-9A875040008E}"/>
              </a:ext>
            </a:extLst>
          </p:cNvPr>
          <p:cNvSpPr/>
          <p:nvPr userDrawn="1"/>
        </p:nvSpPr>
        <p:spPr>
          <a:xfrm>
            <a:off x="2454213" y="3536433"/>
            <a:ext cx="1387199" cy="2894310"/>
          </a:xfrm>
          <a:custGeom>
            <a:avLst/>
            <a:gdLst>
              <a:gd name="connsiteX0" fmla="*/ 1387200 w 1387199"/>
              <a:gd name="connsiteY0" fmla="*/ 0 h 2894310"/>
              <a:gd name="connsiteX1" fmla="*/ 0 w 1387199"/>
              <a:gd name="connsiteY1" fmla="*/ 0 h 2894310"/>
              <a:gd name="connsiteX2" fmla="*/ 0 w 1387199"/>
              <a:gd name="connsiteY2" fmla="*/ 2894310 h 2894310"/>
              <a:gd name="connsiteX3" fmla="*/ 1387200 w 1387199"/>
              <a:gd name="connsiteY3" fmla="*/ 2894310 h 2894310"/>
              <a:gd name="connsiteX4" fmla="*/ 1387200 w 1387199"/>
              <a:gd name="connsiteY4" fmla="*/ 0 h 2894310"/>
              <a:gd name="connsiteX5" fmla="*/ 1387200 w 1387199"/>
              <a:gd name="connsiteY5" fmla="*/ 0 h 289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894310">
                <a:moveTo>
                  <a:pt x="1387200" y="0"/>
                </a:moveTo>
                <a:lnTo>
                  <a:pt x="0" y="0"/>
                </a:lnTo>
                <a:lnTo>
                  <a:pt x="0" y="2894310"/>
                </a:lnTo>
                <a:lnTo>
                  <a:pt x="1387200" y="2894310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7A07B2-E385-D044-C27B-D88F38634B37}"/>
              </a:ext>
            </a:extLst>
          </p:cNvPr>
          <p:cNvSpPr/>
          <p:nvPr userDrawn="1"/>
        </p:nvSpPr>
        <p:spPr>
          <a:xfrm>
            <a:off x="4450530" y="2899155"/>
            <a:ext cx="1387199" cy="3531587"/>
          </a:xfrm>
          <a:custGeom>
            <a:avLst/>
            <a:gdLst>
              <a:gd name="connsiteX0" fmla="*/ 1387200 w 1387199"/>
              <a:gd name="connsiteY0" fmla="*/ 0 h 3531587"/>
              <a:gd name="connsiteX1" fmla="*/ 0 w 1387199"/>
              <a:gd name="connsiteY1" fmla="*/ 0 h 3531587"/>
              <a:gd name="connsiteX2" fmla="*/ 0 w 1387199"/>
              <a:gd name="connsiteY2" fmla="*/ 3531588 h 3531587"/>
              <a:gd name="connsiteX3" fmla="*/ 1387200 w 1387199"/>
              <a:gd name="connsiteY3" fmla="*/ 3531588 h 3531587"/>
              <a:gd name="connsiteX4" fmla="*/ 1387200 w 1387199"/>
              <a:gd name="connsiteY4" fmla="*/ 0 h 3531587"/>
              <a:gd name="connsiteX5" fmla="*/ 1387200 w 1387199"/>
              <a:gd name="connsiteY5" fmla="*/ 0 h 353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3531587">
                <a:moveTo>
                  <a:pt x="1387200" y="0"/>
                </a:moveTo>
                <a:lnTo>
                  <a:pt x="0" y="0"/>
                </a:lnTo>
                <a:lnTo>
                  <a:pt x="0" y="3531588"/>
                </a:lnTo>
                <a:lnTo>
                  <a:pt x="1387200" y="3531588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23D858E-6AFD-DEE0-FE9C-48D07AD40DD1}"/>
              </a:ext>
            </a:extLst>
          </p:cNvPr>
          <p:cNvSpPr/>
          <p:nvPr userDrawn="1"/>
        </p:nvSpPr>
        <p:spPr>
          <a:xfrm>
            <a:off x="6427144" y="2271817"/>
            <a:ext cx="1387199" cy="4158925"/>
          </a:xfrm>
          <a:custGeom>
            <a:avLst/>
            <a:gdLst>
              <a:gd name="connsiteX0" fmla="*/ 1387200 w 1387199"/>
              <a:gd name="connsiteY0" fmla="*/ 0 h 4158925"/>
              <a:gd name="connsiteX1" fmla="*/ 0 w 1387199"/>
              <a:gd name="connsiteY1" fmla="*/ 0 h 4158925"/>
              <a:gd name="connsiteX2" fmla="*/ 0 w 1387199"/>
              <a:gd name="connsiteY2" fmla="*/ 4158926 h 4158925"/>
              <a:gd name="connsiteX3" fmla="*/ 1387200 w 1387199"/>
              <a:gd name="connsiteY3" fmla="*/ 4158926 h 4158925"/>
              <a:gd name="connsiteX4" fmla="*/ 1387200 w 1387199"/>
              <a:gd name="connsiteY4" fmla="*/ 0 h 4158925"/>
              <a:gd name="connsiteX5" fmla="*/ 1387200 w 1387199"/>
              <a:gd name="connsiteY5" fmla="*/ 0 h 41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4158925">
                <a:moveTo>
                  <a:pt x="1387200" y="0"/>
                </a:moveTo>
                <a:lnTo>
                  <a:pt x="0" y="0"/>
                </a:lnTo>
                <a:lnTo>
                  <a:pt x="0" y="4158926"/>
                </a:lnTo>
                <a:lnTo>
                  <a:pt x="1387200" y="4158926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57D9D05-B8F6-894C-C079-67C2FD8CA35C}"/>
              </a:ext>
            </a:extLst>
          </p:cNvPr>
          <p:cNvSpPr/>
          <p:nvPr userDrawn="1"/>
        </p:nvSpPr>
        <p:spPr>
          <a:xfrm>
            <a:off x="8384200" y="1640981"/>
            <a:ext cx="1387127" cy="4789762"/>
          </a:xfrm>
          <a:custGeom>
            <a:avLst/>
            <a:gdLst>
              <a:gd name="connsiteX0" fmla="*/ 1387127 w 1387127"/>
              <a:gd name="connsiteY0" fmla="*/ 0 h 4789762"/>
              <a:gd name="connsiteX1" fmla="*/ 0 w 1387127"/>
              <a:gd name="connsiteY1" fmla="*/ 0 h 4789762"/>
              <a:gd name="connsiteX2" fmla="*/ 0 w 1387127"/>
              <a:gd name="connsiteY2" fmla="*/ 4789762 h 4789762"/>
              <a:gd name="connsiteX3" fmla="*/ 1387127 w 1387127"/>
              <a:gd name="connsiteY3" fmla="*/ 4789762 h 4789762"/>
              <a:gd name="connsiteX4" fmla="*/ 1387127 w 1387127"/>
              <a:gd name="connsiteY4" fmla="*/ 0 h 4789762"/>
              <a:gd name="connsiteX5" fmla="*/ 1387127 w 1387127"/>
              <a:gd name="connsiteY5" fmla="*/ 0 h 478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27" h="4789762">
                <a:moveTo>
                  <a:pt x="1387127" y="0"/>
                </a:moveTo>
                <a:lnTo>
                  <a:pt x="0" y="0"/>
                </a:lnTo>
                <a:lnTo>
                  <a:pt x="0" y="4789762"/>
                </a:lnTo>
                <a:lnTo>
                  <a:pt x="1387127" y="4789762"/>
                </a:lnTo>
                <a:lnTo>
                  <a:pt x="1387127" y="0"/>
                </a:lnTo>
                <a:lnTo>
                  <a:pt x="1387127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13CAEC6-4F54-5C39-3D9A-986B504824DF}"/>
              </a:ext>
            </a:extLst>
          </p:cNvPr>
          <p:cNvSpPr/>
          <p:nvPr userDrawn="1"/>
        </p:nvSpPr>
        <p:spPr>
          <a:xfrm>
            <a:off x="10321482" y="1018971"/>
            <a:ext cx="1707316" cy="5411771"/>
          </a:xfrm>
          <a:custGeom>
            <a:avLst/>
            <a:gdLst>
              <a:gd name="connsiteX0" fmla="*/ 1707317 w 1707316"/>
              <a:gd name="connsiteY0" fmla="*/ 0 h 5411771"/>
              <a:gd name="connsiteX1" fmla="*/ 0 w 1707316"/>
              <a:gd name="connsiteY1" fmla="*/ 0 h 5411771"/>
              <a:gd name="connsiteX2" fmla="*/ 0 w 1707316"/>
              <a:gd name="connsiteY2" fmla="*/ 5411772 h 5411771"/>
              <a:gd name="connsiteX3" fmla="*/ 1707317 w 1707316"/>
              <a:gd name="connsiteY3" fmla="*/ 5411772 h 5411771"/>
              <a:gd name="connsiteX4" fmla="*/ 1707317 w 1707316"/>
              <a:gd name="connsiteY4" fmla="*/ 0 h 5411771"/>
              <a:gd name="connsiteX5" fmla="*/ 1707317 w 1707316"/>
              <a:gd name="connsiteY5" fmla="*/ 0 h 541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7316" h="5411771">
                <a:moveTo>
                  <a:pt x="1707317" y="0"/>
                </a:moveTo>
                <a:lnTo>
                  <a:pt x="0" y="0"/>
                </a:lnTo>
                <a:lnTo>
                  <a:pt x="0" y="5411772"/>
                </a:lnTo>
                <a:lnTo>
                  <a:pt x="1707317" y="5411772"/>
                </a:lnTo>
                <a:lnTo>
                  <a:pt x="1707317" y="0"/>
                </a:lnTo>
                <a:lnTo>
                  <a:pt x="1707317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E23D407-6619-EDA6-F1BC-8BC3A7C364B2}"/>
              </a:ext>
            </a:extLst>
          </p:cNvPr>
          <p:cNvSpPr/>
          <p:nvPr userDrawn="1"/>
        </p:nvSpPr>
        <p:spPr>
          <a:xfrm>
            <a:off x="1760686" y="3536433"/>
            <a:ext cx="693527" cy="2894310"/>
          </a:xfrm>
          <a:custGeom>
            <a:avLst/>
            <a:gdLst>
              <a:gd name="connsiteX0" fmla="*/ 693527 w 693527"/>
              <a:gd name="connsiteY0" fmla="*/ 0 h 2894310"/>
              <a:gd name="connsiteX1" fmla="*/ 0 w 693527"/>
              <a:gd name="connsiteY1" fmla="*/ 660259 h 2894310"/>
              <a:gd name="connsiteX2" fmla="*/ 0 w 693527"/>
              <a:gd name="connsiteY2" fmla="*/ 2894310 h 2894310"/>
              <a:gd name="connsiteX3" fmla="*/ 693527 w 693527"/>
              <a:gd name="connsiteY3" fmla="*/ 2894310 h 2894310"/>
              <a:gd name="connsiteX4" fmla="*/ 693527 w 693527"/>
              <a:gd name="connsiteY4" fmla="*/ 0 h 2894310"/>
              <a:gd name="connsiteX5" fmla="*/ 693527 w 693527"/>
              <a:gd name="connsiteY5" fmla="*/ 0 h 289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527" h="2894310">
                <a:moveTo>
                  <a:pt x="693527" y="0"/>
                </a:moveTo>
                <a:lnTo>
                  <a:pt x="0" y="660259"/>
                </a:lnTo>
                <a:lnTo>
                  <a:pt x="0" y="2894310"/>
                </a:lnTo>
                <a:lnTo>
                  <a:pt x="693527" y="2894310"/>
                </a:lnTo>
                <a:lnTo>
                  <a:pt x="693527" y="0"/>
                </a:lnTo>
                <a:lnTo>
                  <a:pt x="6935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99B19D-E90C-69FF-15DA-50B1E1ED7BF4}"/>
              </a:ext>
            </a:extLst>
          </p:cNvPr>
          <p:cNvSpPr/>
          <p:nvPr userDrawn="1"/>
        </p:nvSpPr>
        <p:spPr>
          <a:xfrm>
            <a:off x="3841412" y="3177557"/>
            <a:ext cx="609117" cy="3253186"/>
          </a:xfrm>
          <a:custGeom>
            <a:avLst/>
            <a:gdLst>
              <a:gd name="connsiteX0" fmla="*/ 609118 w 609117"/>
              <a:gd name="connsiteY0" fmla="*/ 0 h 3253186"/>
              <a:gd name="connsiteX1" fmla="*/ 0 w 609117"/>
              <a:gd name="connsiteY1" fmla="*/ 637278 h 3253186"/>
              <a:gd name="connsiteX2" fmla="*/ 0 w 609117"/>
              <a:gd name="connsiteY2" fmla="*/ 3253186 h 3253186"/>
              <a:gd name="connsiteX3" fmla="*/ 609118 w 609117"/>
              <a:gd name="connsiteY3" fmla="*/ 3253186 h 3253186"/>
              <a:gd name="connsiteX4" fmla="*/ 609118 w 609117"/>
              <a:gd name="connsiteY4" fmla="*/ 0 h 3253186"/>
              <a:gd name="connsiteX5" fmla="*/ 609118 w 609117"/>
              <a:gd name="connsiteY5" fmla="*/ 0 h 325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3253186">
                <a:moveTo>
                  <a:pt x="609118" y="0"/>
                </a:moveTo>
                <a:lnTo>
                  <a:pt x="0" y="637278"/>
                </a:lnTo>
                <a:lnTo>
                  <a:pt x="0" y="3253186"/>
                </a:lnTo>
                <a:lnTo>
                  <a:pt x="609118" y="3253186"/>
                </a:lnTo>
                <a:lnTo>
                  <a:pt x="609118" y="0"/>
                </a:lnTo>
                <a:lnTo>
                  <a:pt x="60911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214AD-AD0C-A713-9FE2-93D85851F610}"/>
              </a:ext>
            </a:extLst>
          </p:cNvPr>
          <p:cNvSpPr/>
          <p:nvPr userDrawn="1"/>
        </p:nvSpPr>
        <p:spPr>
          <a:xfrm>
            <a:off x="3841412" y="2899155"/>
            <a:ext cx="609117" cy="3531587"/>
          </a:xfrm>
          <a:custGeom>
            <a:avLst/>
            <a:gdLst>
              <a:gd name="connsiteX0" fmla="*/ 609118 w 609117"/>
              <a:gd name="connsiteY0" fmla="*/ 0 h 3531587"/>
              <a:gd name="connsiteX1" fmla="*/ 0 w 609117"/>
              <a:gd name="connsiteY1" fmla="*/ 637278 h 3531587"/>
              <a:gd name="connsiteX2" fmla="*/ 0 w 609117"/>
              <a:gd name="connsiteY2" fmla="*/ 3531588 h 3531587"/>
              <a:gd name="connsiteX3" fmla="*/ 609118 w 609117"/>
              <a:gd name="connsiteY3" fmla="*/ 3531588 h 3531587"/>
              <a:gd name="connsiteX4" fmla="*/ 609118 w 609117"/>
              <a:gd name="connsiteY4" fmla="*/ 0 h 3531587"/>
              <a:gd name="connsiteX5" fmla="*/ 609118 w 609117"/>
              <a:gd name="connsiteY5" fmla="*/ 0 h 353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3531587">
                <a:moveTo>
                  <a:pt x="609118" y="0"/>
                </a:moveTo>
                <a:lnTo>
                  <a:pt x="0" y="637278"/>
                </a:lnTo>
                <a:lnTo>
                  <a:pt x="0" y="3531588"/>
                </a:lnTo>
                <a:lnTo>
                  <a:pt x="609118" y="3531588"/>
                </a:lnTo>
                <a:lnTo>
                  <a:pt x="609118" y="0"/>
                </a:lnTo>
                <a:lnTo>
                  <a:pt x="609118" y="0"/>
                </a:lnTo>
                <a:close/>
              </a:path>
            </a:pathLst>
          </a:custGeom>
          <a:noFill/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CF6C338-C829-A07C-D3B0-2070B24F8922}"/>
              </a:ext>
            </a:extLst>
          </p:cNvPr>
          <p:cNvSpPr/>
          <p:nvPr userDrawn="1"/>
        </p:nvSpPr>
        <p:spPr>
          <a:xfrm>
            <a:off x="5837730" y="2271817"/>
            <a:ext cx="589414" cy="4158925"/>
          </a:xfrm>
          <a:custGeom>
            <a:avLst/>
            <a:gdLst>
              <a:gd name="connsiteX0" fmla="*/ 589415 w 589414"/>
              <a:gd name="connsiteY0" fmla="*/ 0 h 4158925"/>
              <a:gd name="connsiteX1" fmla="*/ 0 w 589414"/>
              <a:gd name="connsiteY1" fmla="*/ 627338 h 4158925"/>
              <a:gd name="connsiteX2" fmla="*/ 0 w 589414"/>
              <a:gd name="connsiteY2" fmla="*/ 4158926 h 4158925"/>
              <a:gd name="connsiteX3" fmla="*/ 589415 w 589414"/>
              <a:gd name="connsiteY3" fmla="*/ 4158926 h 4158925"/>
              <a:gd name="connsiteX4" fmla="*/ 589415 w 589414"/>
              <a:gd name="connsiteY4" fmla="*/ 0 h 4158925"/>
              <a:gd name="connsiteX5" fmla="*/ 589415 w 589414"/>
              <a:gd name="connsiteY5" fmla="*/ 0 h 41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414" h="4158925">
                <a:moveTo>
                  <a:pt x="589415" y="0"/>
                </a:moveTo>
                <a:lnTo>
                  <a:pt x="0" y="627338"/>
                </a:lnTo>
                <a:lnTo>
                  <a:pt x="0" y="4158926"/>
                </a:lnTo>
                <a:lnTo>
                  <a:pt x="589415" y="4158926"/>
                </a:lnTo>
                <a:lnTo>
                  <a:pt x="589415" y="0"/>
                </a:lnTo>
                <a:lnTo>
                  <a:pt x="589415" y="0"/>
                </a:lnTo>
                <a:close/>
              </a:path>
            </a:pathLst>
          </a:custGeom>
          <a:noFill/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77C4DD2-4C13-D377-9A1E-942D2C8B07E0}"/>
              </a:ext>
            </a:extLst>
          </p:cNvPr>
          <p:cNvSpPr/>
          <p:nvPr userDrawn="1"/>
        </p:nvSpPr>
        <p:spPr>
          <a:xfrm>
            <a:off x="7814344" y="1640106"/>
            <a:ext cx="569856" cy="4790636"/>
          </a:xfrm>
          <a:custGeom>
            <a:avLst/>
            <a:gdLst>
              <a:gd name="connsiteX0" fmla="*/ 569857 w 569856"/>
              <a:gd name="connsiteY0" fmla="*/ 0 h 4790636"/>
              <a:gd name="connsiteX1" fmla="*/ 0 w 569856"/>
              <a:gd name="connsiteY1" fmla="*/ 631711 h 4790636"/>
              <a:gd name="connsiteX2" fmla="*/ 0 w 569856"/>
              <a:gd name="connsiteY2" fmla="*/ 4790637 h 4790636"/>
              <a:gd name="connsiteX3" fmla="*/ 569857 w 569856"/>
              <a:gd name="connsiteY3" fmla="*/ 4790637 h 4790636"/>
              <a:gd name="connsiteX4" fmla="*/ 569857 w 569856"/>
              <a:gd name="connsiteY4" fmla="*/ 0 h 4790636"/>
              <a:gd name="connsiteX5" fmla="*/ 569857 w 569856"/>
              <a:gd name="connsiteY5" fmla="*/ 0 h 479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56" h="4790636">
                <a:moveTo>
                  <a:pt x="569857" y="0"/>
                </a:moveTo>
                <a:lnTo>
                  <a:pt x="0" y="631711"/>
                </a:lnTo>
                <a:lnTo>
                  <a:pt x="0" y="4790637"/>
                </a:lnTo>
                <a:lnTo>
                  <a:pt x="569857" y="4790637"/>
                </a:lnTo>
                <a:lnTo>
                  <a:pt x="569857" y="0"/>
                </a:lnTo>
                <a:lnTo>
                  <a:pt x="569857" y="0"/>
                </a:lnTo>
                <a:close/>
              </a:path>
            </a:pathLst>
          </a:custGeom>
          <a:noFill/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1589EFA-DA4E-CC6E-0EEB-B882720072C9}"/>
              </a:ext>
            </a:extLst>
          </p:cNvPr>
          <p:cNvSpPr/>
          <p:nvPr userDrawn="1"/>
        </p:nvSpPr>
        <p:spPr>
          <a:xfrm>
            <a:off x="9771328" y="1018971"/>
            <a:ext cx="550154" cy="5411771"/>
          </a:xfrm>
          <a:custGeom>
            <a:avLst/>
            <a:gdLst>
              <a:gd name="connsiteX0" fmla="*/ 550154 w 550154"/>
              <a:gd name="connsiteY0" fmla="*/ 0 h 5411771"/>
              <a:gd name="connsiteX1" fmla="*/ 0 w 550154"/>
              <a:gd name="connsiteY1" fmla="*/ 622010 h 5411771"/>
              <a:gd name="connsiteX2" fmla="*/ 0 w 550154"/>
              <a:gd name="connsiteY2" fmla="*/ 5411772 h 5411771"/>
              <a:gd name="connsiteX3" fmla="*/ 550154 w 550154"/>
              <a:gd name="connsiteY3" fmla="*/ 5411772 h 5411771"/>
              <a:gd name="connsiteX4" fmla="*/ 550154 w 550154"/>
              <a:gd name="connsiteY4" fmla="*/ 0 h 5411771"/>
              <a:gd name="connsiteX5" fmla="*/ 550154 w 550154"/>
              <a:gd name="connsiteY5" fmla="*/ 0 h 541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154" h="5411771">
                <a:moveTo>
                  <a:pt x="550154" y="0"/>
                </a:moveTo>
                <a:lnTo>
                  <a:pt x="0" y="622010"/>
                </a:lnTo>
                <a:lnTo>
                  <a:pt x="0" y="5411772"/>
                </a:lnTo>
                <a:lnTo>
                  <a:pt x="550154" y="5411772"/>
                </a:lnTo>
                <a:lnTo>
                  <a:pt x="550154" y="0"/>
                </a:lnTo>
                <a:lnTo>
                  <a:pt x="550154" y="0"/>
                </a:lnTo>
                <a:close/>
              </a:path>
            </a:pathLst>
          </a:custGeom>
          <a:noFill/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454C690-BD1D-7815-C626-26AA88D1C32C}"/>
              </a:ext>
            </a:extLst>
          </p:cNvPr>
          <p:cNvSpPr/>
          <p:nvPr userDrawn="1"/>
        </p:nvSpPr>
        <p:spPr>
          <a:xfrm>
            <a:off x="9771328" y="1018971"/>
            <a:ext cx="550154" cy="900411"/>
          </a:xfrm>
          <a:custGeom>
            <a:avLst/>
            <a:gdLst>
              <a:gd name="connsiteX0" fmla="*/ 550154 w 550154"/>
              <a:gd name="connsiteY0" fmla="*/ 0 h 900411"/>
              <a:gd name="connsiteX1" fmla="*/ 0 w 550154"/>
              <a:gd name="connsiteY1" fmla="*/ 622010 h 900411"/>
              <a:gd name="connsiteX2" fmla="*/ 0 w 550154"/>
              <a:gd name="connsiteY2" fmla="*/ 900411 h 900411"/>
              <a:gd name="connsiteX3" fmla="*/ 550154 w 550154"/>
              <a:gd name="connsiteY3" fmla="*/ 278402 h 900411"/>
              <a:gd name="connsiteX4" fmla="*/ 550154 w 550154"/>
              <a:gd name="connsiteY4" fmla="*/ 0 h 900411"/>
              <a:gd name="connsiteX5" fmla="*/ 550154 w 550154"/>
              <a:gd name="connsiteY5" fmla="*/ 0 h 90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154" h="900411">
                <a:moveTo>
                  <a:pt x="550154" y="0"/>
                </a:moveTo>
                <a:lnTo>
                  <a:pt x="0" y="622010"/>
                </a:lnTo>
                <a:lnTo>
                  <a:pt x="0" y="900411"/>
                </a:lnTo>
                <a:lnTo>
                  <a:pt x="550154" y="278402"/>
                </a:lnTo>
                <a:lnTo>
                  <a:pt x="550154" y="0"/>
                </a:lnTo>
                <a:lnTo>
                  <a:pt x="55015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21CDBEA-A399-E392-2211-1835DB82C242}"/>
              </a:ext>
            </a:extLst>
          </p:cNvPr>
          <p:cNvSpPr/>
          <p:nvPr userDrawn="1"/>
        </p:nvSpPr>
        <p:spPr>
          <a:xfrm>
            <a:off x="7814344" y="1640981"/>
            <a:ext cx="569856" cy="909238"/>
          </a:xfrm>
          <a:custGeom>
            <a:avLst/>
            <a:gdLst>
              <a:gd name="connsiteX0" fmla="*/ 569857 w 569856"/>
              <a:gd name="connsiteY0" fmla="*/ 0 h 909238"/>
              <a:gd name="connsiteX1" fmla="*/ 0 w 569856"/>
              <a:gd name="connsiteY1" fmla="*/ 630837 h 909238"/>
              <a:gd name="connsiteX2" fmla="*/ 0 w 569856"/>
              <a:gd name="connsiteY2" fmla="*/ 909238 h 909238"/>
              <a:gd name="connsiteX3" fmla="*/ 569857 w 569856"/>
              <a:gd name="connsiteY3" fmla="*/ 278402 h 909238"/>
              <a:gd name="connsiteX4" fmla="*/ 569857 w 569856"/>
              <a:gd name="connsiteY4" fmla="*/ 0 h 909238"/>
              <a:gd name="connsiteX5" fmla="*/ 569857 w 569856"/>
              <a:gd name="connsiteY5" fmla="*/ 0 h 90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56" h="909238">
                <a:moveTo>
                  <a:pt x="569857" y="0"/>
                </a:moveTo>
                <a:lnTo>
                  <a:pt x="0" y="630837"/>
                </a:lnTo>
                <a:lnTo>
                  <a:pt x="0" y="909238"/>
                </a:lnTo>
                <a:lnTo>
                  <a:pt x="569857" y="278402"/>
                </a:lnTo>
                <a:lnTo>
                  <a:pt x="569857" y="0"/>
                </a:lnTo>
                <a:lnTo>
                  <a:pt x="56985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5D13F68-7341-82BD-A40B-6BCCEF9ED860}"/>
              </a:ext>
            </a:extLst>
          </p:cNvPr>
          <p:cNvSpPr/>
          <p:nvPr userDrawn="1"/>
        </p:nvSpPr>
        <p:spPr>
          <a:xfrm>
            <a:off x="5837730" y="2271817"/>
            <a:ext cx="589414" cy="905739"/>
          </a:xfrm>
          <a:custGeom>
            <a:avLst/>
            <a:gdLst>
              <a:gd name="connsiteX0" fmla="*/ 589415 w 589414"/>
              <a:gd name="connsiteY0" fmla="*/ 0 h 905739"/>
              <a:gd name="connsiteX1" fmla="*/ 0 w 589414"/>
              <a:gd name="connsiteY1" fmla="*/ 627338 h 905739"/>
              <a:gd name="connsiteX2" fmla="*/ 0 w 589414"/>
              <a:gd name="connsiteY2" fmla="*/ 905739 h 905739"/>
              <a:gd name="connsiteX3" fmla="*/ 589415 w 589414"/>
              <a:gd name="connsiteY3" fmla="*/ 278401 h 905739"/>
              <a:gd name="connsiteX4" fmla="*/ 589415 w 589414"/>
              <a:gd name="connsiteY4" fmla="*/ 0 h 905739"/>
              <a:gd name="connsiteX5" fmla="*/ 589415 w 589414"/>
              <a:gd name="connsiteY5" fmla="*/ 0 h 90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414" h="905739">
                <a:moveTo>
                  <a:pt x="589415" y="0"/>
                </a:moveTo>
                <a:lnTo>
                  <a:pt x="0" y="627338"/>
                </a:lnTo>
                <a:lnTo>
                  <a:pt x="0" y="905739"/>
                </a:lnTo>
                <a:lnTo>
                  <a:pt x="589415" y="278401"/>
                </a:lnTo>
                <a:lnTo>
                  <a:pt x="589415" y="0"/>
                </a:lnTo>
                <a:lnTo>
                  <a:pt x="58941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B223DC7-EA9B-08F4-F57C-CFAE9BBBF716}"/>
              </a:ext>
            </a:extLst>
          </p:cNvPr>
          <p:cNvSpPr/>
          <p:nvPr userDrawn="1"/>
        </p:nvSpPr>
        <p:spPr>
          <a:xfrm>
            <a:off x="3841412" y="2899155"/>
            <a:ext cx="609117" cy="915679"/>
          </a:xfrm>
          <a:custGeom>
            <a:avLst/>
            <a:gdLst>
              <a:gd name="connsiteX0" fmla="*/ 609118 w 609117"/>
              <a:gd name="connsiteY0" fmla="*/ 0 h 915679"/>
              <a:gd name="connsiteX1" fmla="*/ 0 w 609117"/>
              <a:gd name="connsiteY1" fmla="*/ 637278 h 915679"/>
              <a:gd name="connsiteX2" fmla="*/ 0 w 609117"/>
              <a:gd name="connsiteY2" fmla="*/ 915679 h 915679"/>
              <a:gd name="connsiteX3" fmla="*/ 609118 w 609117"/>
              <a:gd name="connsiteY3" fmla="*/ 278402 h 915679"/>
              <a:gd name="connsiteX4" fmla="*/ 609118 w 609117"/>
              <a:gd name="connsiteY4" fmla="*/ 0 h 915679"/>
              <a:gd name="connsiteX5" fmla="*/ 609118 w 609117"/>
              <a:gd name="connsiteY5" fmla="*/ 0 h 91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915679">
                <a:moveTo>
                  <a:pt x="609118" y="0"/>
                </a:moveTo>
                <a:lnTo>
                  <a:pt x="0" y="637278"/>
                </a:lnTo>
                <a:lnTo>
                  <a:pt x="0" y="915679"/>
                </a:lnTo>
                <a:lnTo>
                  <a:pt x="609118" y="278402"/>
                </a:lnTo>
                <a:lnTo>
                  <a:pt x="609118" y="0"/>
                </a:lnTo>
                <a:lnTo>
                  <a:pt x="60911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3648162-00FF-552A-6642-D924804762C8}"/>
              </a:ext>
            </a:extLst>
          </p:cNvPr>
          <p:cNvSpPr/>
          <p:nvPr userDrawn="1"/>
        </p:nvSpPr>
        <p:spPr>
          <a:xfrm>
            <a:off x="1760686" y="3536433"/>
            <a:ext cx="693527" cy="938660"/>
          </a:xfrm>
          <a:custGeom>
            <a:avLst/>
            <a:gdLst>
              <a:gd name="connsiteX0" fmla="*/ 693527 w 693527"/>
              <a:gd name="connsiteY0" fmla="*/ 0 h 938660"/>
              <a:gd name="connsiteX1" fmla="*/ 0 w 693527"/>
              <a:gd name="connsiteY1" fmla="*/ 660259 h 938660"/>
              <a:gd name="connsiteX2" fmla="*/ 0 w 693527"/>
              <a:gd name="connsiteY2" fmla="*/ 938661 h 938660"/>
              <a:gd name="connsiteX3" fmla="*/ 693527 w 693527"/>
              <a:gd name="connsiteY3" fmla="*/ 278402 h 938660"/>
              <a:gd name="connsiteX4" fmla="*/ 693527 w 693527"/>
              <a:gd name="connsiteY4" fmla="*/ 0 h 938660"/>
              <a:gd name="connsiteX5" fmla="*/ 693527 w 693527"/>
              <a:gd name="connsiteY5" fmla="*/ 0 h 93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527" h="938660">
                <a:moveTo>
                  <a:pt x="693527" y="0"/>
                </a:moveTo>
                <a:lnTo>
                  <a:pt x="0" y="660259"/>
                </a:lnTo>
                <a:lnTo>
                  <a:pt x="0" y="938661"/>
                </a:lnTo>
                <a:lnTo>
                  <a:pt x="693527" y="278402"/>
                </a:lnTo>
                <a:lnTo>
                  <a:pt x="693527" y="0"/>
                </a:lnTo>
                <a:lnTo>
                  <a:pt x="69352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1B3B87B-38D2-5148-2169-67CB8B957828}"/>
              </a:ext>
            </a:extLst>
          </p:cNvPr>
          <p:cNvSpPr/>
          <p:nvPr userDrawn="1"/>
        </p:nvSpPr>
        <p:spPr>
          <a:xfrm>
            <a:off x="10321482" y="1018971"/>
            <a:ext cx="1870518" cy="278401"/>
          </a:xfrm>
          <a:custGeom>
            <a:avLst/>
            <a:gdLst>
              <a:gd name="connsiteX0" fmla="*/ 1448271 w 1448271"/>
              <a:gd name="connsiteY0" fmla="*/ 0 h 278401"/>
              <a:gd name="connsiteX1" fmla="*/ 0 w 1448271"/>
              <a:gd name="connsiteY1" fmla="*/ 0 h 278401"/>
              <a:gd name="connsiteX2" fmla="*/ 0 w 1448271"/>
              <a:gd name="connsiteY2" fmla="*/ 278402 h 278401"/>
              <a:gd name="connsiteX3" fmla="*/ 1448271 w 1448271"/>
              <a:gd name="connsiteY3" fmla="*/ 278402 h 278401"/>
              <a:gd name="connsiteX4" fmla="*/ 1448271 w 1448271"/>
              <a:gd name="connsiteY4" fmla="*/ 0 h 278401"/>
              <a:gd name="connsiteX5" fmla="*/ 1448271 w 1448271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271" h="278401">
                <a:moveTo>
                  <a:pt x="1448271" y="0"/>
                </a:moveTo>
                <a:lnTo>
                  <a:pt x="0" y="0"/>
                </a:lnTo>
                <a:lnTo>
                  <a:pt x="0" y="278402"/>
                </a:lnTo>
                <a:lnTo>
                  <a:pt x="1448271" y="278402"/>
                </a:lnTo>
                <a:lnTo>
                  <a:pt x="1448271" y="0"/>
                </a:lnTo>
                <a:lnTo>
                  <a:pt x="1448271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2490062-6ECE-699E-4613-51D292D588BA}"/>
              </a:ext>
            </a:extLst>
          </p:cNvPr>
          <p:cNvSpPr/>
          <p:nvPr userDrawn="1"/>
        </p:nvSpPr>
        <p:spPr>
          <a:xfrm>
            <a:off x="8384200" y="1640981"/>
            <a:ext cx="1387127" cy="278401"/>
          </a:xfrm>
          <a:custGeom>
            <a:avLst/>
            <a:gdLst>
              <a:gd name="connsiteX0" fmla="*/ 1387127 w 1387127"/>
              <a:gd name="connsiteY0" fmla="*/ 0 h 278401"/>
              <a:gd name="connsiteX1" fmla="*/ 0 w 1387127"/>
              <a:gd name="connsiteY1" fmla="*/ 0 h 278401"/>
              <a:gd name="connsiteX2" fmla="*/ 0 w 1387127"/>
              <a:gd name="connsiteY2" fmla="*/ 278402 h 278401"/>
              <a:gd name="connsiteX3" fmla="*/ 1387127 w 1387127"/>
              <a:gd name="connsiteY3" fmla="*/ 278402 h 278401"/>
              <a:gd name="connsiteX4" fmla="*/ 1387127 w 1387127"/>
              <a:gd name="connsiteY4" fmla="*/ 0 h 278401"/>
              <a:gd name="connsiteX5" fmla="*/ 1387127 w 1387127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27" h="278401">
                <a:moveTo>
                  <a:pt x="1387127" y="0"/>
                </a:moveTo>
                <a:lnTo>
                  <a:pt x="0" y="0"/>
                </a:lnTo>
                <a:lnTo>
                  <a:pt x="0" y="278402"/>
                </a:lnTo>
                <a:lnTo>
                  <a:pt x="1387127" y="278402"/>
                </a:lnTo>
                <a:lnTo>
                  <a:pt x="1387127" y="0"/>
                </a:lnTo>
                <a:lnTo>
                  <a:pt x="1387127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DA9CB64-A411-0DBF-87EB-052DD63B1152}"/>
              </a:ext>
            </a:extLst>
          </p:cNvPr>
          <p:cNvSpPr/>
          <p:nvPr userDrawn="1"/>
        </p:nvSpPr>
        <p:spPr>
          <a:xfrm>
            <a:off x="6427144" y="2271817"/>
            <a:ext cx="1387199" cy="278401"/>
          </a:xfrm>
          <a:custGeom>
            <a:avLst/>
            <a:gdLst>
              <a:gd name="connsiteX0" fmla="*/ 1387200 w 1387199"/>
              <a:gd name="connsiteY0" fmla="*/ 0 h 278401"/>
              <a:gd name="connsiteX1" fmla="*/ 0 w 1387199"/>
              <a:gd name="connsiteY1" fmla="*/ 0 h 278401"/>
              <a:gd name="connsiteX2" fmla="*/ 0 w 1387199"/>
              <a:gd name="connsiteY2" fmla="*/ 278401 h 278401"/>
              <a:gd name="connsiteX3" fmla="*/ 1387200 w 1387199"/>
              <a:gd name="connsiteY3" fmla="*/ 278401 h 278401"/>
              <a:gd name="connsiteX4" fmla="*/ 1387200 w 1387199"/>
              <a:gd name="connsiteY4" fmla="*/ 0 h 278401"/>
              <a:gd name="connsiteX5" fmla="*/ 1387200 w 1387199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78401">
                <a:moveTo>
                  <a:pt x="1387200" y="0"/>
                </a:moveTo>
                <a:lnTo>
                  <a:pt x="0" y="0"/>
                </a:lnTo>
                <a:lnTo>
                  <a:pt x="0" y="278401"/>
                </a:lnTo>
                <a:lnTo>
                  <a:pt x="1387200" y="278401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F93A7C7-8A55-81CA-475A-8781194BD1F8}"/>
              </a:ext>
            </a:extLst>
          </p:cNvPr>
          <p:cNvSpPr/>
          <p:nvPr userDrawn="1"/>
        </p:nvSpPr>
        <p:spPr>
          <a:xfrm>
            <a:off x="4450530" y="2899155"/>
            <a:ext cx="1387199" cy="278401"/>
          </a:xfrm>
          <a:custGeom>
            <a:avLst/>
            <a:gdLst>
              <a:gd name="connsiteX0" fmla="*/ 1387200 w 1387199"/>
              <a:gd name="connsiteY0" fmla="*/ 0 h 278401"/>
              <a:gd name="connsiteX1" fmla="*/ 0 w 1387199"/>
              <a:gd name="connsiteY1" fmla="*/ 0 h 278401"/>
              <a:gd name="connsiteX2" fmla="*/ 0 w 1387199"/>
              <a:gd name="connsiteY2" fmla="*/ 278402 h 278401"/>
              <a:gd name="connsiteX3" fmla="*/ 1387200 w 1387199"/>
              <a:gd name="connsiteY3" fmla="*/ 278402 h 278401"/>
              <a:gd name="connsiteX4" fmla="*/ 1387200 w 1387199"/>
              <a:gd name="connsiteY4" fmla="*/ 0 h 278401"/>
              <a:gd name="connsiteX5" fmla="*/ 1387200 w 1387199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78401">
                <a:moveTo>
                  <a:pt x="1387200" y="0"/>
                </a:moveTo>
                <a:lnTo>
                  <a:pt x="0" y="0"/>
                </a:lnTo>
                <a:lnTo>
                  <a:pt x="0" y="278402"/>
                </a:lnTo>
                <a:lnTo>
                  <a:pt x="1387200" y="278402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4F3D1B2-512B-BCCC-9FF8-92C333CE9297}"/>
              </a:ext>
            </a:extLst>
          </p:cNvPr>
          <p:cNvSpPr/>
          <p:nvPr userDrawn="1"/>
        </p:nvSpPr>
        <p:spPr>
          <a:xfrm>
            <a:off x="2454213" y="3536433"/>
            <a:ext cx="1387199" cy="278401"/>
          </a:xfrm>
          <a:custGeom>
            <a:avLst/>
            <a:gdLst>
              <a:gd name="connsiteX0" fmla="*/ 1387200 w 1387199"/>
              <a:gd name="connsiteY0" fmla="*/ 0 h 278401"/>
              <a:gd name="connsiteX1" fmla="*/ 0 w 1387199"/>
              <a:gd name="connsiteY1" fmla="*/ 0 h 278401"/>
              <a:gd name="connsiteX2" fmla="*/ 0 w 1387199"/>
              <a:gd name="connsiteY2" fmla="*/ 278402 h 278401"/>
              <a:gd name="connsiteX3" fmla="*/ 1387200 w 1387199"/>
              <a:gd name="connsiteY3" fmla="*/ 278402 h 278401"/>
              <a:gd name="connsiteX4" fmla="*/ 1387200 w 1387199"/>
              <a:gd name="connsiteY4" fmla="*/ 0 h 278401"/>
              <a:gd name="connsiteX5" fmla="*/ 1387200 w 1387199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78401">
                <a:moveTo>
                  <a:pt x="1387200" y="0"/>
                </a:moveTo>
                <a:lnTo>
                  <a:pt x="0" y="0"/>
                </a:lnTo>
                <a:lnTo>
                  <a:pt x="0" y="278402"/>
                </a:lnTo>
                <a:lnTo>
                  <a:pt x="1387200" y="278402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C121F37-92CD-31FD-ABE3-9429E55D284A}"/>
              </a:ext>
            </a:extLst>
          </p:cNvPr>
          <p:cNvSpPr/>
          <p:nvPr userDrawn="1"/>
        </p:nvSpPr>
        <p:spPr>
          <a:xfrm>
            <a:off x="468002" y="4101267"/>
            <a:ext cx="1387199" cy="2329475"/>
          </a:xfrm>
          <a:custGeom>
            <a:avLst/>
            <a:gdLst>
              <a:gd name="connsiteX0" fmla="*/ 1387200 w 1387199"/>
              <a:gd name="connsiteY0" fmla="*/ 0 h 2329475"/>
              <a:gd name="connsiteX1" fmla="*/ 0 w 1387199"/>
              <a:gd name="connsiteY1" fmla="*/ 0 h 2329475"/>
              <a:gd name="connsiteX2" fmla="*/ 0 w 1387199"/>
              <a:gd name="connsiteY2" fmla="*/ 2329475 h 2329475"/>
              <a:gd name="connsiteX3" fmla="*/ 1387200 w 1387199"/>
              <a:gd name="connsiteY3" fmla="*/ 2329475 h 2329475"/>
              <a:gd name="connsiteX4" fmla="*/ 1387200 w 1387199"/>
              <a:gd name="connsiteY4" fmla="*/ 0 h 2329475"/>
              <a:gd name="connsiteX5" fmla="*/ 1387200 w 1387199"/>
              <a:gd name="connsiteY5" fmla="*/ 0 h 232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329475">
                <a:moveTo>
                  <a:pt x="1387200" y="0"/>
                </a:moveTo>
                <a:lnTo>
                  <a:pt x="0" y="0"/>
                </a:lnTo>
                <a:lnTo>
                  <a:pt x="0" y="2329475"/>
                </a:lnTo>
                <a:lnTo>
                  <a:pt x="1387200" y="2329475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6CEE42F-D725-5065-A72E-E2E0F2736358}"/>
              </a:ext>
            </a:extLst>
          </p:cNvPr>
          <p:cNvSpPr/>
          <p:nvPr userDrawn="1"/>
        </p:nvSpPr>
        <p:spPr>
          <a:xfrm>
            <a:off x="0" y="4101267"/>
            <a:ext cx="1855201" cy="278401"/>
          </a:xfrm>
          <a:custGeom>
            <a:avLst/>
            <a:gdLst>
              <a:gd name="connsiteX0" fmla="*/ 1387200 w 1387199"/>
              <a:gd name="connsiteY0" fmla="*/ 0 h 278401"/>
              <a:gd name="connsiteX1" fmla="*/ 0 w 1387199"/>
              <a:gd name="connsiteY1" fmla="*/ 0 h 278401"/>
              <a:gd name="connsiteX2" fmla="*/ 0 w 1387199"/>
              <a:gd name="connsiteY2" fmla="*/ 278401 h 278401"/>
              <a:gd name="connsiteX3" fmla="*/ 1387200 w 1387199"/>
              <a:gd name="connsiteY3" fmla="*/ 278401 h 278401"/>
              <a:gd name="connsiteX4" fmla="*/ 1387200 w 1387199"/>
              <a:gd name="connsiteY4" fmla="*/ 0 h 278401"/>
              <a:gd name="connsiteX5" fmla="*/ 1387200 w 1387199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78401">
                <a:moveTo>
                  <a:pt x="1387200" y="0"/>
                </a:moveTo>
                <a:lnTo>
                  <a:pt x="0" y="0"/>
                </a:lnTo>
                <a:lnTo>
                  <a:pt x="0" y="278401"/>
                </a:lnTo>
                <a:lnTo>
                  <a:pt x="1387200" y="278401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9B6F3A8-59AB-2657-85D2-B61361A0F724}"/>
              </a:ext>
            </a:extLst>
          </p:cNvPr>
          <p:cNvCxnSpPr>
            <a:cxnSpLocks/>
          </p:cNvCxnSpPr>
          <p:nvPr userDrawn="1"/>
        </p:nvCxnSpPr>
        <p:spPr>
          <a:xfrm>
            <a:off x="0" y="6428119"/>
            <a:ext cx="12192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114">
            <a:extLst>
              <a:ext uri="{FF2B5EF4-FFF2-40B4-BE49-F238E27FC236}">
                <a16:creationId xmlns:a16="http://schemas.microsoft.com/office/drawing/2014/main" id="{8E84463D-B7B8-1C10-71D6-1698144199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7457" y="3573859"/>
            <a:ext cx="1396332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65" name="Text Placeholder 114">
            <a:extLst>
              <a:ext uri="{FF2B5EF4-FFF2-40B4-BE49-F238E27FC236}">
                <a16:creationId xmlns:a16="http://schemas.microsoft.com/office/drawing/2014/main" id="{B5B39CD9-BD05-D001-995E-F6406C61FB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801" y="3002359"/>
            <a:ext cx="1153994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70" name="Text Placeholder 114">
            <a:extLst>
              <a:ext uri="{FF2B5EF4-FFF2-40B4-BE49-F238E27FC236}">
                <a16:creationId xmlns:a16="http://schemas.microsoft.com/office/drawing/2014/main" id="{92D19AB6-D264-DF16-ABE9-50245C50ED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1" y="2383234"/>
            <a:ext cx="1153994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71" name="Text Placeholder 114">
            <a:extLst>
              <a:ext uri="{FF2B5EF4-FFF2-40B4-BE49-F238E27FC236}">
                <a16:creationId xmlns:a16="http://schemas.microsoft.com/office/drawing/2014/main" id="{E0363763-1B35-507E-B686-3AE86EF27B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1" y="1745059"/>
            <a:ext cx="1153994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72" name="Text Placeholder 114">
            <a:extLst>
              <a:ext uri="{FF2B5EF4-FFF2-40B4-BE49-F238E27FC236}">
                <a16:creationId xmlns:a16="http://schemas.microsoft.com/office/drawing/2014/main" id="{2598C7F1-445E-C05B-4D9B-7FCFA6A563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6" y="1125538"/>
            <a:ext cx="1153994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73" name="Text Placeholder 114">
            <a:extLst>
              <a:ext uri="{FF2B5EF4-FFF2-40B4-BE49-F238E27FC236}">
                <a16:creationId xmlns:a16="http://schemas.microsoft.com/office/drawing/2014/main" id="{D1FDCF9F-1A1D-3B40-1768-ED68ED9B1C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89682" y="496888"/>
            <a:ext cx="1396332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80" name="Text Placeholder 114">
            <a:extLst>
              <a:ext uri="{FF2B5EF4-FFF2-40B4-BE49-F238E27FC236}">
                <a16:creationId xmlns:a16="http://schemas.microsoft.com/office/drawing/2014/main" id="{95527CA9-A445-4825-2162-CEB748F72E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9075" y="4440119"/>
            <a:ext cx="1552575" cy="1941631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83" name="Text Placeholder 114">
            <a:extLst>
              <a:ext uri="{FF2B5EF4-FFF2-40B4-BE49-F238E27FC236}">
                <a16:creationId xmlns:a16="http://schemas.microsoft.com/office/drawing/2014/main" id="{88FCA8E5-1E3F-D37B-CDE9-3ADEF346F2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38400" y="3887669"/>
            <a:ext cx="1400175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85" name="Text Placeholder 114">
            <a:extLst>
              <a:ext uri="{FF2B5EF4-FFF2-40B4-BE49-F238E27FC236}">
                <a16:creationId xmlns:a16="http://schemas.microsoft.com/office/drawing/2014/main" id="{3DA4FB90-61DA-A2FC-D577-147172C908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38650" y="3239969"/>
            <a:ext cx="1400175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87" name="Text Placeholder 114">
            <a:extLst>
              <a:ext uri="{FF2B5EF4-FFF2-40B4-BE49-F238E27FC236}">
                <a16:creationId xmlns:a16="http://schemas.microsoft.com/office/drawing/2014/main" id="{2BC84420-5911-7760-784F-09AA709AF5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9850" y="2611319"/>
            <a:ext cx="1400175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89" name="Text Placeholder 114">
            <a:extLst>
              <a:ext uri="{FF2B5EF4-FFF2-40B4-BE49-F238E27FC236}">
                <a16:creationId xmlns:a16="http://schemas.microsoft.com/office/drawing/2014/main" id="{6F374EED-466D-D362-3491-33E9C051FD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2950" y="1973144"/>
            <a:ext cx="1400175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1" name="Text Placeholder 114">
            <a:extLst>
              <a:ext uri="{FF2B5EF4-FFF2-40B4-BE49-F238E27FC236}">
                <a16:creationId xmlns:a16="http://schemas.microsoft.com/office/drawing/2014/main" id="{C31F0CDB-1F23-DD4A-592A-73CA24E2FC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25100" y="1344494"/>
            <a:ext cx="1562100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3" name="Text Placeholder 114">
            <a:extLst>
              <a:ext uri="{FF2B5EF4-FFF2-40B4-BE49-F238E27FC236}">
                <a16:creationId xmlns:a16="http://schemas.microsoft.com/office/drawing/2014/main" id="{AB7CACA0-3F40-B508-6862-FE48C9F6296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1125539"/>
            <a:ext cx="4076700" cy="1579562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7663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7A6328-4A7A-3B42-84DC-12786ACBCA54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9204FA18-CAC9-5A17-C52F-C2B6D24105C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6ABC7785-D646-7243-52BD-B1A50019B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67B52E-6888-6A2C-528C-0A7FDBF11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BB4B5EDA-1E8D-4FD1-B416-B2EE3672B477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6566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6A077E-E8CE-4836-700C-C33BAB8223D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730BBAF-6427-24CB-2B02-A2EA147B9D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A98A3828-74BA-5D71-646D-318D0D0F1B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044A44-6E38-A916-A4F8-D73C79AF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B2CC2001-DDA4-4895-B5E5-9F3B1EFE0987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982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3F18B-21A9-F79E-B176-E60349819D0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730BBAF-6427-24CB-2B02-A2EA147B9D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8202957-B59F-6260-9B81-5F4AFAA0A7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000A32-AA24-D12F-50C2-037AE10C7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FDCB81A-5BD1-4245-A1FC-EFD009610C9C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8082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899C61-5BDF-7CAB-22A8-B0CAFD2A3F9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730BBAF-6427-24CB-2B02-A2EA147B9D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A98A3828-74BA-5D71-646D-318D0D0F1B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044A44-6E38-A916-A4F8-D73C79AF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5C975B9F-963B-403E-B18D-70AED0612C48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2110566-0E87-CB31-1208-CE55C3D82B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113" y="1116539"/>
            <a:ext cx="11204575" cy="518583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8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600" b="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400" b="0">
                <a:latin typeface="+mj-lt"/>
              </a:defRPr>
            </a:lvl3pPr>
            <a:lvl4pPr>
              <a:buClr>
                <a:schemeClr val="accent3"/>
              </a:buClr>
              <a:defRPr sz="1200" b="0">
                <a:latin typeface="+mj-lt"/>
              </a:defRPr>
            </a:lvl4pPr>
            <a:lvl5pPr>
              <a:buClr>
                <a:schemeClr val="accent3"/>
              </a:buClr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66726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E882384-FFE7-18AA-5E80-E7291A50A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4519" y="0"/>
            <a:ext cx="7021843" cy="6858000"/>
          </a:xfrm>
          <a:custGeom>
            <a:avLst/>
            <a:gdLst>
              <a:gd name="connsiteX0" fmla="*/ 0 w 7021843"/>
              <a:gd name="connsiteY0" fmla="*/ 0 h 6858000"/>
              <a:gd name="connsiteX1" fmla="*/ 7021843 w 7021843"/>
              <a:gd name="connsiteY1" fmla="*/ 0 h 6858000"/>
              <a:gd name="connsiteX2" fmla="*/ 7021843 w 7021843"/>
              <a:gd name="connsiteY2" fmla="*/ 6858000 h 6858000"/>
              <a:gd name="connsiteX3" fmla="*/ 0 w 7021843"/>
              <a:gd name="connsiteY3" fmla="*/ 6858000 h 6858000"/>
              <a:gd name="connsiteX4" fmla="*/ 0 w 7021843"/>
              <a:gd name="connsiteY4" fmla="*/ 0 h 6858000"/>
              <a:gd name="connsiteX0" fmla="*/ 0 w 7021843"/>
              <a:gd name="connsiteY0" fmla="*/ 0 h 6858000"/>
              <a:gd name="connsiteX1" fmla="*/ 7021843 w 7021843"/>
              <a:gd name="connsiteY1" fmla="*/ 0 h 6858000"/>
              <a:gd name="connsiteX2" fmla="*/ 7021843 w 7021843"/>
              <a:gd name="connsiteY2" fmla="*/ 6858000 h 6858000"/>
              <a:gd name="connsiteX3" fmla="*/ 3694545 w 7021843"/>
              <a:gd name="connsiteY3" fmla="*/ 6848763 h 6858000"/>
              <a:gd name="connsiteX4" fmla="*/ 0 w 702184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1843" h="6858000">
                <a:moveTo>
                  <a:pt x="0" y="0"/>
                </a:moveTo>
                <a:lnTo>
                  <a:pt x="7021843" y="0"/>
                </a:lnTo>
                <a:lnTo>
                  <a:pt x="7021843" y="6858000"/>
                </a:lnTo>
                <a:lnTo>
                  <a:pt x="3694545" y="68487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D55A8-BEC1-E3F3-D216-E2672A65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57" y="2215135"/>
            <a:ext cx="5175137" cy="1714764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985EC7E-3ACE-E564-876E-664E6B697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7" y="3938312"/>
            <a:ext cx="5175137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9EE7D3-8B56-766C-F259-6CC10F9DCA25}"/>
              </a:ext>
            </a:extLst>
          </p:cNvPr>
          <p:cNvSpPr>
            <a:spLocks/>
          </p:cNvSpPr>
          <p:nvPr userDrawn="1"/>
        </p:nvSpPr>
        <p:spPr>
          <a:xfrm>
            <a:off x="8129965" y="3084844"/>
            <a:ext cx="4069649" cy="3773156"/>
          </a:xfrm>
          <a:custGeom>
            <a:avLst/>
            <a:gdLst>
              <a:gd name="connsiteX0" fmla="*/ 5885879 w 5885878"/>
              <a:gd name="connsiteY0" fmla="*/ 0 h 5457063"/>
              <a:gd name="connsiteX1" fmla="*/ 0 w 5885878"/>
              <a:gd name="connsiteY1" fmla="*/ 5457063 h 5457063"/>
              <a:gd name="connsiteX2" fmla="*/ 5885879 w 5885878"/>
              <a:gd name="connsiteY2" fmla="*/ 5457063 h 5457063"/>
              <a:gd name="connsiteX3" fmla="*/ 5885879 w 5885878"/>
              <a:gd name="connsiteY3" fmla="*/ 0 h 545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878" h="5457063">
                <a:moveTo>
                  <a:pt x="5885879" y="0"/>
                </a:moveTo>
                <a:lnTo>
                  <a:pt x="0" y="5457063"/>
                </a:lnTo>
                <a:lnTo>
                  <a:pt x="5885879" y="5457063"/>
                </a:lnTo>
                <a:lnTo>
                  <a:pt x="5885879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5000"/>
                </a:schemeClr>
              </a:gs>
              <a:gs pos="100000">
                <a:schemeClr val="accent2"/>
              </a:gs>
            </a:gsLst>
            <a:lin ang="54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solidFill>
                <a:srgbClr val="401444"/>
              </a:solidFill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E63557A-DC2A-3ADF-624B-307B81B45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94"/>
          <a:stretch/>
        </p:blipFill>
        <p:spPr>
          <a:xfrm>
            <a:off x="11267525" y="4297680"/>
            <a:ext cx="932089" cy="1188211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48AA4A-6FAB-F832-6E31-037CE57EC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961" y="456822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7E92E9C3-979A-4C1A-9BE2-43E9D4DD2EA8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37657-87C5-30F7-BEC4-F6CC2C09E284}"/>
              </a:ext>
            </a:extLst>
          </p:cNvPr>
          <p:cNvSpPr txBox="1">
            <a:spLocks/>
          </p:cNvSpPr>
          <p:nvPr userDrawn="1"/>
        </p:nvSpPr>
        <p:spPr>
          <a:xfrm>
            <a:off x="208489" y="6608787"/>
            <a:ext cx="25929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>
                <a:effectLst/>
                <a:latin typeface="Calibri Light "/>
              </a:rPr>
              <a:t>© Copyright 2025 Mastech </a:t>
            </a:r>
            <a:r>
              <a:rPr lang="en-US" sz="800" err="1">
                <a:effectLst/>
                <a:latin typeface="Calibri Light "/>
              </a:rPr>
              <a:t>InfoTrellis</a:t>
            </a:r>
            <a:r>
              <a:rPr lang="en-US" sz="800">
                <a:effectLst/>
                <a:latin typeface="Calibri Light "/>
              </a:rPr>
              <a:t>. All rights reserved.</a:t>
            </a:r>
          </a:p>
        </p:txBody>
      </p:sp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A8566B4C-166F-9B28-732E-E7F043BE009F}"/>
              </a:ext>
            </a:extLst>
          </p:cNvPr>
          <p:cNvSpPr txBox="1">
            <a:spLocks/>
          </p:cNvSpPr>
          <p:nvPr userDrawn="1"/>
        </p:nvSpPr>
        <p:spPr>
          <a:xfrm>
            <a:off x="5314950" y="6608787"/>
            <a:ext cx="15621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700">
                <a:solidFill>
                  <a:sysClr val="windowText" lastClr="000000"/>
                </a:solidFill>
                <a:effectLst/>
                <a:latin typeface="Calibri Light "/>
              </a:rPr>
              <a:t>www.mastechinfotrellis.com</a:t>
            </a:r>
          </a:p>
        </p:txBody>
      </p:sp>
    </p:spTree>
    <p:extLst>
      <p:ext uri="{BB962C8B-B14F-4D97-AF65-F5344CB8AC3E}">
        <p14:creationId xmlns:p14="http://schemas.microsoft.com/office/powerpoint/2010/main" val="59126443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2AADBC-609C-5D70-56CC-0E37B5468E19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730BBAF-6427-24CB-2B02-A2EA147B9D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A98A3828-74BA-5D71-646D-318D0D0F1B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044A44-6E38-A916-A4F8-D73C79AF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78CA7839-7839-4E28-ACA3-C7BAB0E81D55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E3A652-24ED-E038-A6DE-E1A12D296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113" y="1116539"/>
            <a:ext cx="11204575" cy="518583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8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600" b="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400" b="0">
                <a:latin typeface="+mj-lt"/>
              </a:defRPr>
            </a:lvl3pPr>
            <a:lvl4pPr>
              <a:buClr>
                <a:schemeClr val="accent3"/>
              </a:buClr>
              <a:defRPr sz="1200" b="0">
                <a:latin typeface="+mj-lt"/>
              </a:defRPr>
            </a:lvl4pPr>
            <a:lvl5pPr>
              <a:buClr>
                <a:schemeClr val="accent3"/>
              </a:buClr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30DCD99-04B4-3E34-FDB7-224E2DA8E75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415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5B0990-FD72-93D8-850B-D3A63F1ADC7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E3F1AB-4153-AEDF-0F6E-06038A585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A02B7E1-EDEE-DF36-2ED5-FFBC237C1AB1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3898A0C2-CF38-C882-766F-3EA8BA0D28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E78C8BB1-F5C1-2B11-4068-09B50DE2E42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D236D-DECE-6BBC-F6ED-660BAC880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C58AC13-84E0-4A47-8F02-55FE0752E485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152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EBE969-E77F-1E6D-D3B7-CAF0BB92DC1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9D686B-057A-DE11-0646-8EB43FBA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1909DC3-6579-3C48-1E01-8412A8EE261F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2F0D7C92-839C-9976-F128-A1A8B60F97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CA37C22-34B1-63D4-4FE8-EA81C1EA60A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20749D-343A-3607-5672-3D384E38F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90CBC59-BB47-4B65-B117-8AD394138036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208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2CBE7B-7A99-54D9-3F1A-6A47E514406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C4AACD5-AB86-6866-C37D-F7F663535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D96FF1C-3DC0-B9CF-C1E8-DFA311B23B01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8AC6281-6AA7-6BAD-1DCA-4696132BF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B313C1-ABE7-1E31-742B-BA97DB584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7DB35A39-82AE-49AC-83B5-94ABFAA72FEE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1950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A76999-CEAD-742A-6E53-7FF16DD22E60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C4AACD5-AB86-6866-C37D-F7F663535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D96FF1C-3DC0-B9CF-C1E8-DFA311B23B01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8AC6281-6AA7-6BAD-1DCA-4696132BF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E5C165-703D-256F-2DCE-EA5E15EF4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87B9C3B0-F179-4852-82D1-CC8417BF321F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2AEAC3-F5BB-0536-1E78-E3C4DBB85E60}"/>
              </a:ext>
            </a:extLst>
          </p:cNvPr>
          <p:cNvSpPr/>
          <p:nvPr userDrawn="1"/>
        </p:nvSpPr>
        <p:spPr>
          <a:xfrm>
            <a:off x="5787447" y="1372463"/>
            <a:ext cx="6005080" cy="4590187"/>
          </a:xfrm>
          <a:prstGeom prst="roundRect">
            <a:avLst>
              <a:gd name="adj" fmla="val 129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5378D-B7B8-5A68-D203-E7FA1A345E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73202" y="2135327"/>
            <a:ext cx="5365512" cy="35375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6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400" b="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200" b="0">
                <a:latin typeface="+mj-lt"/>
              </a:defRPr>
            </a:lvl3pPr>
            <a:lvl4pPr>
              <a:buClr>
                <a:schemeClr val="accent3"/>
              </a:buClr>
              <a:defRPr sz="1200" b="0">
                <a:latin typeface="+mj-lt"/>
              </a:defRPr>
            </a:lvl4pPr>
            <a:lvl5pPr>
              <a:buClr>
                <a:schemeClr val="accent3"/>
              </a:buClr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CB5266-7BCA-0892-E5FE-039D078D44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73202" y="1652640"/>
            <a:ext cx="5365512" cy="4001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3"/>
              </a:buClr>
              <a:buNone/>
              <a:defRPr sz="1800" b="1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600" b="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400" b="0">
                <a:latin typeface="+mj-lt"/>
              </a:defRPr>
            </a:lvl3pPr>
            <a:lvl4pPr>
              <a:buClr>
                <a:schemeClr val="accent3"/>
              </a:buClr>
              <a:defRPr sz="1200" b="0">
                <a:latin typeface="+mj-lt"/>
              </a:defRPr>
            </a:lvl4pPr>
            <a:lvl5pPr>
              <a:buClr>
                <a:schemeClr val="accent3"/>
              </a:buClr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01034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CF647192-EABC-3E66-8FE1-8BD908C71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" y="0"/>
            <a:ext cx="1219080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53E21C-6910-651C-8D7F-624D708C99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605231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star, night sky&#10;&#10;Description automatically generated">
            <a:extLst>
              <a:ext uri="{FF2B5EF4-FFF2-40B4-BE49-F238E27FC236}">
                <a16:creationId xmlns:a16="http://schemas.microsoft.com/office/drawing/2014/main" id="{41016E37-09AC-EF29-8F4F-1701B10BD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8"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A89027-2A5E-4C84-A6A7-63541C1400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68775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234CA6-C90B-06A1-75EB-D2821EA1D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" y="335"/>
            <a:ext cx="12190809" cy="68573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0FF86D-0532-157D-585B-ACC15BA1E6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InfoTrellis.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5046164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ch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70CB5-9D89-C0F4-1060-6F32CDBC5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ECA8E1-EEED-E5DC-6BB8-9BD60C249D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InfoTrellis.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6356185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light trails&#10;&#10;Description automatically generated">
            <a:extLst>
              <a:ext uri="{FF2B5EF4-FFF2-40B4-BE49-F238E27FC236}">
                <a16:creationId xmlns:a16="http://schemas.microsoft.com/office/drawing/2014/main" id="{6793CA87-CB4E-FDFB-C016-F7BD8AEB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0" y="-1"/>
            <a:ext cx="12194439" cy="6864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9FF5E6-BDCE-C281-DABA-C48EEA3675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7801987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04EF543-EC1B-4EF9-C87B-540253F79737}"/>
              </a:ext>
            </a:extLst>
          </p:cNvPr>
          <p:cNvSpPr/>
          <p:nvPr userDrawn="1"/>
        </p:nvSpPr>
        <p:spPr>
          <a:xfrm>
            <a:off x="602975" y="1600832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A083617-E935-0517-BE7B-E0C2A8B62714}"/>
              </a:ext>
            </a:extLst>
          </p:cNvPr>
          <p:cNvSpPr/>
          <p:nvPr userDrawn="1"/>
        </p:nvSpPr>
        <p:spPr>
          <a:xfrm>
            <a:off x="602974" y="2272147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D68A89-EE4D-1F83-5622-9CD0708862EF}"/>
              </a:ext>
            </a:extLst>
          </p:cNvPr>
          <p:cNvSpPr/>
          <p:nvPr userDrawn="1"/>
        </p:nvSpPr>
        <p:spPr>
          <a:xfrm>
            <a:off x="602973" y="2943869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16F6E7B-C6F0-6121-7A84-07BE3AD7AB0C}"/>
              </a:ext>
            </a:extLst>
          </p:cNvPr>
          <p:cNvSpPr/>
          <p:nvPr userDrawn="1"/>
        </p:nvSpPr>
        <p:spPr>
          <a:xfrm>
            <a:off x="602973" y="3613446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4BD11EC-5B73-DD6D-F8D7-05817AD2D4B2}"/>
              </a:ext>
            </a:extLst>
          </p:cNvPr>
          <p:cNvSpPr/>
          <p:nvPr userDrawn="1"/>
        </p:nvSpPr>
        <p:spPr>
          <a:xfrm>
            <a:off x="602973" y="4277542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F975FE-34E4-1C51-F7A9-882E645F6D93}"/>
              </a:ext>
            </a:extLst>
          </p:cNvPr>
          <p:cNvSpPr/>
          <p:nvPr userDrawn="1"/>
        </p:nvSpPr>
        <p:spPr>
          <a:xfrm>
            <a:off x="602973" y="4944669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ED2B446-0441-2C7D-580A-E3F221B79D28}"/>
              </a:ext>
            </a:extLst>
          </p:cNvPr>
          <p:cNvSpPr/>
          <p:nvPr userDrawn="1"/>
        </p:nvSpPr>
        <p:spPr>
          <a:xfrm>
            <a:off x="602973" y="5619591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04E75D-5756-BA28-B92B-0B482E4EDA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2400" y="0"/>
            <a:ext cx="56896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Image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6AB022-A27F-1F5D-30A0-809E456CE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559" y="672828"/>
            <a:ext cx="5323840" cy="719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58BFA54-0D07-22FE-B7A8-9E0AA2C1DC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08076" y="1513905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251B6B8A-E721-F331-58DA-67F359F2D40A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2C4EEC85-A1AE-1E0B-A32F-B236EA4B3517}"/>
              </a:ext>
            </a:extLst>
          </p:cNvPr>
          <p:cNvSpPr/>
          <p:nvPr userDrawn="1"/>
        </p:nvSpPr>
        <p:spPr>
          <a:xfrm>
            <a:off x="562559" y="156201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C304C325-2C3A-C268-8FF7-F9BE6A91E350}"/>
              </a:ext>
            </a:extLst>
          </p:cNvPr>
          <p:cNvSpPr/>
          <p:nvPr userDrawn="1"/>
        </p:nvSpPr>
        <p:spPr>
          <a:xfrm>
            <a:off x="562559" y="223053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F3678AF2-1F78-6845-1626-182D59A8D171}"/>
              </a:ext>
            </a:extLst>
          </p:cNvPr>
          <p:cNvSpPr/>
          <p:nvPr userDrawn="1"/>
        </p:nvSpPr>
        <p:spPr>
          <a:xfrm>
            <a:off x="562559" y="289905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5A778F96-33F2-50B8-8127-9073D2AD85AC}"/>
              </a:ext>
            </a:extLst>
          </p:cNvPr>
          <p:cNvSpPr/>
          <p:nvPr userDrawn="1"/>
        </p:nvSpPr>
        <p:spPr>
          <a:xfrm>
            <a:off x="562559" y="356757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052B0FFD-D70C-2B55-CADE-95EE4462B327}"/>
              </a:ext>
            </a:extLst>
          </p:cNvPr>
          <p:cNvSpPr/>
          <p:nvPr userDrawn="1"/>
        </p:nvSpPr>
        <p:spPr>
          <a:xfrm>
            <a:off x="562559" y="423609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AF327C2-73DE-D997-74CB-BDBA2EF5B6DF}"/>
              </a:ext>
            </a:extLst>
          </p:cNvPr>
          <p:cNvSpPr/>
          <p:nvPr userDrawn="1"/>
        </p:nvSpPr>
        <p:spPr>
          <a:xfrm>
            <a:off x="562559" y="490461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F9B8F3D-A59C-B2A6-F4E8-C8C42B29C3F4}"/>
              </a:ext>
            </a:extLst>
          </p:cNvPr>
          <p:cNvSpPr/>
          <p:nvPr userDrawn="1"/>
        </p:nvSpPr>
        <p:spPr>
          <a:xfrm>
            <a:off x="562559" y="557313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CE5412-B672-182F-523F-A525EA0C8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8872" y="1564399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DF6304A-2D07-8894-59A1-E66D4BB222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8872" y="2235714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555754C-1ADD-682E-1C25-A79C44A600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872" y="2903316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B94839C-11E5-C9BB-3316-05B23EBB73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8872" y="3572250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242FD1F-EB7B-2A5B-6AD7-5140DE4E2D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8872" y="4242159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F8EE8B5-3113-8F44-FCB0-CB7ECB98EE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872" y="4911093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939F555-410A-BE2F-882A-E2A4C4016E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8872" y="5577472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72CCEA4-E619-DF61-C558-4D6BEE159B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8076" y="2185220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1F7F4009-35A9-4268-DA2F-BCF445A919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8076" y="2839472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6B81CBD1-A1A7-A648-4DB7-D44DDD4CF2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08076" y="3531420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A5CE28FD-6752-110B-5334-A7BA236AB3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08076" y="4185672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535B6EA-7332-6945-076E-FFD8288171F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08076" y="4861745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68E8F1CF-F1E8-166E-46DA-951072C630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08076" y="5515997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2CC444-7BE1-F8A6-6621-8514690BBD6C}"/>
              </a:ext>
            </a:extLst>
          </p:cNvPr>
          <p:cNvSpPr/>
          <p:nvPr userDrawn="1"/>
        </p:nvSpPr>
        <p:spPr>
          <a:xfrm flipV="1">
            <a:off x="6388100" y="1926462"/>
            <a:ext cx="228600" cy="2743200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50499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ch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dot pattern with dots&#10;&#10;Description automatically generated with medium confidence">
            <a:extLst>
              <a:ext uri="{FF2B5EF4-FFF2-40B4-BE49-F238E27FC236}">
                <a16:creationId xmlns:a16="http://schemas.microsoft.com/office/drawing/2014/main" id="{FF762487-C905-CB62-5D60-32CE68374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4D50B5-E57B-06B9-FB4C-39021B2368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InfoTrellis.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79258814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ch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grid&#10;&#10;Description automatically generated with medium confidence">
            <a:extLst>
              <a:ext uri="{FF2B5EF4-FFF2-40B4-BE49-F238E27FC236}">
                <a16:creationId xmlns:a16="http://schemas.microsoft.com/office/drawing/2014/main" id="{10D6BC43-4B83-9909-998C-AFE04604D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4D50B5-E57B-06B9-FB4C-39021B2368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InfoTrellis.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64476636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dot pattern on a black background&#10;&#10;Description automatically generated">
            <a:extLst>
              <a:ext uri="{FF2B5EF4-FFF2-40B4-BE49-F238E27FC236}">
                <a16:creationId xmlns:a16="http://schemas.microsoft.com/office/drawing/2014/main" id="{2218E697-3E7A-A3DF-E8C8-1E77DF198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F3C4D1-73BA-1295-4A03-536E06C7BC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702715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background&#10;&#10;Description automatically generated">
            <a:extLst>
              <a:ext uri="{FF2B5EF4-FFF2-40B4-BE49-F238E27FC236}">
                <a16:creationId xmlns:a16="http://schemas.microsoft.com/office/drawing/2014/main" id="{3A61E994-41C6-2346-D7C0-A07AFEA37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1EFEE5-737A-5D19-E389-0D97D3799C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4761055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lights in the dark&#10;&#10;Description automatically generated">
            <a:extLst>
              <a:ext uri="{FF2B5EF4-FFF2-40B4-BE49-F238E27FC236}">
                <a16:creationId xmlns:a16="http://schemas.microsoft.com/office/drawing/2014/main" id="{B8F64979-A0A5-903A-7D5F-D26FD9FCC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0"/>
            <a:ext cx="12192000" cy="68618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464F87-EF6C-C4F9-8279-30FCC47B62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82EFB18-FD29-5799-6E80-10041DCE40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944979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6328D9-002B-EB08-B912-9A012E9E7626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F0580E-31B0-31C0-8C53-10AAD5A614B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90694" y="4366670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070692-6E4C-CAE6-6233-606D9F21CAA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90694" y="1794076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BE2EA75-A18D-1A2C-3EAF-8F5756FDA7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9345" y="1794076"/>
            <a:ext cx="5099279" cy="410901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Image here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9F03D41-C792-F85A-D019-520BB6F0D440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D6328E-E80E-ECF3-7973-DB98F55CF71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3400" y="1260873"/>
            <a:ext cx="487952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D15179-33C4-D225-9318-903BB9203C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63400" y="3828992"/>
            <a:ext cx="487952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109AC4B6-75F8-1BAF-D503-4E7D1D03D1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3A2E1E-186D-48EC-9A8B-12B25F8F2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A73A85B5-C0B0-4B71-8062-F749AE473B15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CB7D2C-F08B-E8D4-63BC-0D919C1CC7C2}"/>
              </a:ext>
            </a:extLst>
          </p:cNvPr>
          <p:cNvSpPr/>
          <p:nvPr userDrawn="1"/>
        </p:nvSpPr>
        <p:spPr>
          <a:xfrm>
            <a:off x="417796" y="1210589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EF50D4-8533-D6C8-DCDB-DFAFA44C49E7}"/>
              </a:ext>
            </a:extLst>
          </p:cNvPr>
          <p:cNvSpPr/>
          <p:nvPr userDrawn="1"/>
        </p:nvSpPr>
        <p:spPr>
          <a:xfrm>
            <a:off x="417796" y="3778708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856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FB61C1-CE84-5499-0E31-D2B63A83E391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F0E55D-4DD4-37E3-BC89-1AA5646A010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0" y="4557170"/>
            <a:ext cx="5552231" cy="16683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400" b="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20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61FE30F-485D-659D-6C69-1BDE1A42E2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444699"/>
            <a:ext cx="5552231" cy="2945005"/>
          </a:xfrm>
          <a:prstGeom prst="rect">
            <a:avLst/>
          </a:prstGeom>
        </p:spPr>
        <p:txBody>
          <a:bodyPr/>
          <a:lstStyle>
            <a:lvl1pPr>
              <a:defRPr sz="16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Image here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C3D1BB8-E467-2F5B-03D1-3370D4ECC38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3FE93-43C9-23D1-277A-E85749A5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4" y="1984576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69E2B9B-8A78-2789-3A95-805A7C3A354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60120" y="1428513"/>
            <a:ext cx="488280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937F67E-BB04-689D-9CB9-63CC6F1A197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90694" y="4557170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CA0F402-315D-6196-9231-CE4CF9CF62B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60120" y="4011537"/>
            <a:ext cx="488280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C7491ACE-D910-0010-846A-94F0744E69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A91A06D-00CE-2187-79C6-BC0928046E5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BAA3B5-FEC1-96E8-684F-C900114AC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61809E2C-38EF-4B04-A78B-6938CE85628B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FD3431-D5C1-A655-C3AA-84901E4B2D3B}"/>
              </a:ext>
            </a:extLst>
          </p:cNvPr>
          <p:cNvSpPr/>
          <p:nvPr userDrawn="1"/>
        </p:nvSpPr>
        <p:spPr>
          <a:xfrm>
            <a:off x="417796" y="3961253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5EA5AE-9923-C7FC-46DC-DEE51824EE0F}"/>
              </a:ext>
            </a:extLst>
          </p:cNvPr>
          <p:cNvSpPr/>
          <p:nvPr userDrawn="1"/>
        </p:nvSpPr>
        <p:spPr>
          <a:xfrm>
            <a:off x="417796" y="1378229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8219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C61B96-EB62-15A8-7E6A-9BD9F8330AC4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BDA884-3D2C-C0FF-2A47-FF8CECBE51C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105236" y="1794076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03E019-F992-D4FD-2C2B-F105C36D77D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90694" y="1794076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42274-AD9A-C0FD-2FA6-1393D43EDD6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9D674-1689-AE61-2446-B1EF5650B19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740" y="1276113"/>
            <a:ext cx="488818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F3F3E8B-61DE-1116-9F34-94DC82D8800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725920" y="1276113"/>
            <a:ext cx="4931546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7E307-1CCA-6BF4-6119-055A31E69F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D1D297-9C87-5F53-0FB9-294BE5195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8526A367-A4DF-40DB-9C65-2F502A4DB460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3971C8-9901-C71F-F220-499A8F191FA5}"/>
              </a:ext>
            </a:extLst>
          </p:cNvPr>
          <p:cNvSpPr/>
          <p:nvPr userDrawn="1"/>
        </p:nvSpPr>
        <p:spPr>
          <a:xfrm>
            <a:off x="6188976" y="1225829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2ED6E7-95F4-0833-C362-896BA4042CC4}"/>
              </a:ext>
            </a:extLst>
          </p:cNvPr>
          <p:cNvSpPr/>
          <p:nvPr userDrawn="1"/>
        </p:nvSpPr>
        <p:spPr>
          <a:xfrm>
            <a:off x="417796" y="1225829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956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27963D-AAFF-8AD5-87D3-0337FDCDBB2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F4B1BB-07E8-78CC-8BD7-E1321F4B3F64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1BB76A53-A6A7-092A-51BE-09CE5C12B4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9E4D8D-8DD3-7345-32E8-DCE69EA21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766B33C2-63DD-4622-B3DE-3F411DC563B2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4" name="Pentagon 2">
            <a:extLst>
              <a:ext uri="{FF2B5EF4-FFF2-40B4-BE49-F238E27FC236}">
                <a16:creationId xmlns:a16="http://schemas.microsoft.com/office/drawing/2014/main" id="{1A53B84F-238D-E7E8-AB24-B4BE3C57B1C8}"/>
              </a:ext>
            </a:extLst>
          </p:cNvPr>
          <p:cNvSpPr/>
          <p:nvPr userDrawn="1"/>
        </p:nvSpPr>
        <p:spPr>
          <a:xfrm>
            <a:off x="0" y="4969253"/>
            <a:ext cx="12192000" cy="660761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E9CA3B-F9F2-BD33-72F9-F88C535D2E05}"/>
              </a:ext>
            </a:extLst>
          </p:cNvPr>
          <p:cNvCxnSpPr>
            <a:cxnSpLocks/>
          </p:cNvCxnSpPr>
          <p:nvPr userDrawn="1"/>
        </p:nvCxnSpPr>
        <p:spPr>
          <a:xfrm>
            <a:off x="489312" y="5299634"/>
            <a:ext cx="11291356" cy="0"/>
          </a:xfrm>
          <a:prstGeom prst="straightConnector1">
            <a:avLst/>
          </a:prstGeom>
          <a:ln w="19050">
            <a:solidFill>
              <a:schemeClr val="accent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F688AC-8E16-E812-F547-C9F54BA9E9C3}"/>
              </a:ext>
            </a:extLst>
          </p:cNvPr>
          <p:cNvSpPr/>
          <p:nvPr userDrawn="1"/>
        </p:nvSpPr>
        <p:spPr>
          <a:xfrm>
            <a:off x="438993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0B182-70FD-C601-2022-620F73A55048}"/>
              </a:ext>
            </a:extLst>
          </p:cNvPr>
          <p:cNvSpPr txBox="1"/>
          <p:nvPr userDrawn="1"/>
        </p:nvSpPr>
        <p:spPr>
          <a:xfrm>
            <a:off x="365936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B89477B6-DC19-0450-EC9D-D1E2B2A61A36}"/>
              </a:ext>
            </a:extLst>
          </p:cNvPr>
          <p:cNvSpPr/>
          <p:nvPr userDrawn="1"/>
        </p:nvSpPr>
        <p:spPr>
          <a:xfrm>
            <a:off x="2372550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45BD3-F6E6-37CD-125B-0FD72958C871}"/>
              </a:ext>
            </a:extLst>
          </p:cNvPr>
          <p:cNvSpPr txBox="1"/>
          <p:nvPr userDrawn="1"/>
        </p:nvSpPr>
        <p:spPr>
          <a:xfrm>
            <a:off x="2239125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4A847557-8B0A-FFD5-9852-0789895376FE}"/>
              </a:ext>
            </a:extLst>
          </p:cNvPr>
          <p:cNvSpPr/>
          <p:nvPr userDrawn="1"/>
        </p:nvSpPr>
        <p:spPr>
          <a:xfrm>
            <a:off x="4306107" y="1976523"/>
            <a:ext cx="1598801" cy="3216332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AA90C-8563-36E2-4599-8835B86FE3A6}"/>
              </a:ext>
            </a:extLst>
          </p:cNvPr>
          <p:cNvSpPr txBox="1"/>
          <p:nvPr userDrawn="1"/>
        </p:nvSpPr>
        <p:spPr>
          <a:xfrm>
            <a:off x="4218849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FBD1C186-466D-5001-17DD-FDC64033F867}"/>
              </a:ext>
            </a:extLst>
          </p:cNvPr>
          <p:cNvSpPr/>
          <p:nvPr userDrawn="1"/>
        </p:nvSpPr>
        <p:spPr>
          <a:xfrm>
            <a:off x="6239664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789657-8A0F-3D8E-FB5A-83F86F1CDD03}"/>
              </a:ext>
            </a:extLst>
          </p:cNvPr>
          <p:cNvSpPr txBox="1"/>
          <p:nvPr userDrawn="1"/>
        </p:nvSpPr>
        <p:spPr>
          <a:xfrm>
            <a:off x="6136423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7940E809-DFAC-4AD8-C9F6-EFFD0E880D87}"/>
              </a:ext>
            </a:extLst>
          </p:cNvPr>
          <p:cNvSpPr/>
          <p:nvPr userDrawn="1"/>
        </p:nvSpPr>
        <p:spPr>
          <a:xfrm>
            <a:off x="8173221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58C7B7-8492-74BC-2A3D-A67C40999664}"/>
              </a:ext>
            </a:extLst>
          </p:cNvPr>
          <p:cNvSpPr txBox="1"/>
          <p:nvPr userDrawn="1"/>
        </p:nvSpPr>
        <p:spPr>
          <a:xfrm>
            <a:off x="8071754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2" name="Rectangle: Rounded Corners 3">
            <a:extLst>
              <a:ext uri="{FF2B5EF4-FFF2-40B4-BE49-F238E27FC236}">
                <a16:creationId xmlns:a16="http://schemas.microsoft.com/office/drawing/2014/main" id="{9FCB8771-DAF5-8EF1-8CBA-F387DBA5DDCB}"/>
              </a:ext>
            </a:extLst>
          </p:cNvPr>
          <p:cNvSpPr/>
          <p:nvPr userDrawn="1"/>
        </p:nvSpPr>
        <p:spPr>
          <a:xfrm>
            <a:off x="10106776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AD6C69-CEDE-E874-229F-9A8B2CCC4693}"/>
              </a:ext>
            </a:extLst>
          </p:cNvPr>
          <p:cNvSpPr txBox="1"/>
          <p:nvPr userDrawn="1"/>
        </p:nvSpPr>
        <p:spPr>
          <a:xfrm>
            <a:off x="10024841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A260A46-48A6-1B86-C2F3-3F96119803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9825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F467BAB-5EC4-407E-6C7A-986B2A7622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38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739C7E2B-9EB1-7833-CDED-1C9C33CB0A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39124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2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5FF078FE-0784-DEAC-2AF0-B7541F239F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83994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32E37A95-B1B1-FB35-6328-9D9E9503CA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05275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9A336410-9EBF-630F-1E7A-179B0A20C0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9444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F7D05A18-7A0D-0698-FB6E-D0E6F1D39E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10878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3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4334758A-D7B2-518F-334D-0EC3DBC7AC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7449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4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5789DD43-6CFE-CED0-66DF-61882917EB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3748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1345DCA7-73C6-07F2-C23B-9B00A02CFD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1753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5</a:t>
            </a:r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926F0E36-EE96-C404-750A-686F81C36A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24841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6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FCED2D51-22BE-E524-BEF6-D41A05A1CF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106776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183297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04C8FC-A065-11AF-F51F-340931F2AEBA}"/>
              </a:ext>
            </a:extLst>
          </p:cNvPr>
          <p:cNvSpPr/>
          <p:nvPr userDrawn="1"/>
        </p:nvSpPr>
        <p:spPr>
          <a:xfrm>
            <a:off x="6444489" y="1932499"/>
            <a:ext cx="5434447" cy="4530278"/>
          </a:xfrm>
          <a:prstGeom prst="roundRect">
            <a:avLst>
              <a:gd name="adj" fmla="val 615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7849C9-75BD-C5A0-982D-5002047F2B9A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648F5285-CF7A-6A4C-58D6-56759C1D86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53040" y="2025561"/>
            <a:ext cx="4819650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654A7BA2-B188-AAC7-7F9E-A3ED50961A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0695" y="3702254"/>
            <a:ext cx="4819650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4C4E8DD-419E-6251-3017-618F85A7B5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695" y="774560"/>
            <a:ext cx="4819650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F4B1BB-07E8-78CC-8BD7-E1321F4B3F64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ABDC05-9209-72A7-70B5-AEA55D0A1952}"/>
              </a:ext>
            </a:extLst>
          </p:cNvPr>
          <p:cNvSpPr/>
          <p:nvPr userDrawn="1"/>
        </p:nvSpPr>
        <p:spPr>
          <a:xfrm>
            <a:off x="6517628" y="779249"/>
            <a:ext cx="1681200" cy="969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7E3D02-2D2A-8D93-54FA-E5CDD7ED4E17}"/>
              </a:ext>
            </a:extLst>
          </p:cNvPr>
          <p:cNvSpPr/>
          <p:nvPr userDrawn="1"/>
        </p:nvSpPr>
        <p:spPr>
          <a:xfrm>
            <a:off x="8278930" y="779249"/>
            <a:ext cx="1681200" cy="969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2C3B8F-E69C-31F1-9400-F72C2AE0041A}"/>
              </a:ext>
            </a:extLst>
          </p:cNvPr>
          <p:cNvSpPr/>
          <p:nvPr userDrawn="1"/>
        </p:nvSpPr>
        <p:spPr>
          <a:xfrm>
            <a:off x="10040231" y="779249"/>
            <a:ext cx="1680324" cy="969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AF1E7F41-3DA8-6D7A-9528-3B5D4CFAAC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695" y="2015105"/>
            <a:ext cx="4819650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F88A581-64F1-0B95-A7C3-1958207312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695" y="1148784"/>
            <a:ext cx="5563350" cy="807913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A21D45CC-2CBE-3E86-7E59-D42511B104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0695" y="2395964"/>
            <a:ext cx="5563350" cy="1268379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BEA8A894-27A4-13B8-4149-464F009B4D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0695" y="4076618"/>
            <a:ext cx="5563350" cy="2386159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72C0AF72-A0FD-C834-7863-4FE4B62168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53040" y="2394791"/>
            <a:ext cx="5258510" cy="2711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050" b="0">
                <a:solidFill>
                  <a:schemeClr val="bg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A294DF7D-D9DE-6D2B-6B90-740697154D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53040" y="2682777"/>
            <a:ext cx="5258510" cy="16589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1A90FB05-7F0E-8238-E468-65605C8EB9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3040" y="4428784"/>
            <a:ext cx="5258510" cy="2711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050" b="0">
                <a:solidFill>
                  <a:schemeClr val="bg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DB46C151-38C8-3863-378E-B5E2861CF0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3040" y="4716770"/>
            <a:ext cx="5258510" cy="16589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61A5DE2D-89A6-5A25-ECED-5AF54EE977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36878" y="774560"/>
            <a:ext cx="1654697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D05E178C-CDE6-C3B3-8506-9E256F15A8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88554" y="774560"/>
            <a:ext cx="1654697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8504F878-6E2B-8E0A-4762-E3D8403A39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40230" y="774560"/>
            <a:ext cx="1654697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49B77E23-0246-1D0D-C5EE-9FE3A8DB9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38306" y="1148784"/>
            <a:ext cx="1661950" cy="600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937B02AE-E0DF-6781-FE38-D636A02E25F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81301" y="1148784"/>
            <a:ext cx="1661950" cy="600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6AA015BA-50C9-C0BE-2626-0CABF62FFC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43068" y="1148784"/>
            <a:ext cx="1661950" cy="600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DEC6524C-1801-701B-FF23-64DDFE583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9902457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09A828-7886-3ABD-071B-52DD74113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0C8B4C13-4914-4061-9B10-FC6F5232FD35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7BA7057-EDB5-FCBD-3039-25FDC088D42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236200" y="150813"/>
            <a:ext cx="1651000" cy="5365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n-IN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269295867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for 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FCB0E5-86B3-3471-0841-379BA59693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5692" y="774691"/>
            <a:ext cx="5324968" cy="532496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92D7C9-810E-D559-C7C4-DED43FD8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17" y="1819247"/>
            <a:ext cx="4805363" cy="231835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D977D2-F6A7-B5AA-B07F-42E53EBC1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817" y="3720086"/>
            <a:ext cx="4805363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824AE43-E0AF-E8C5-FF1F-EFC76BDC95D1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A079AB7-E415-C9AD-BB5A-0B1FE9E81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707" t="22124"/>
          <a:stretch/>
        </p:blipFill>
        <p:spPr>
          <a:xfrm>
            <a:off x="0" y="0"/>
            <a:ext cx="709176" cy="692596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87B1D6-663D-2509-F7F4-934BF6726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817" y="4578564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A9A0AC74-48C3-458C-8584-83C4F670AD69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5731B-97E1-D815-A712-0F7D9939A002}"/>
              </a:ext>
            </a:extLst>
          </p:cNvPr>
          <p:cNvSpPr/>
          <p:nvPr userDrawn="1"/>
        </p:nvSpPr>
        <p:spPr>
          <a:xfrm flipV="1">
            <a:off x="6361232" y="1947311"/>
            <a:ext cx="228600" cy="2743200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3949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3C173-E1E4-2DEA-85A9-8F9BF79935A9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C9E311-EA62-C95C-6F98-F56288069B7E}"/>
              </a:ext>
            </a:extLst>
          </p:cNvPr>
          <p:cNvSpPr/>
          <p:nvPr userDrawn="1"/>
        </p:nvSpPr>
        <p:spPr>
          <a:xfrm>
            <a:off x="1506782" y="1513605"/>
            <a:ext cx="4226973" cy="42896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6CB88A-19FB-11A6-CE8F-3CA866508D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55396" y="2143287"/>
            <a:ext cx="3929743" cy="352410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E1E3898-F6E2-F7FE-1092-D25C2BDD186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17AA734-88FC-26A7-A2C7-3B2FD60743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65C60-4710-C576-B8B4-9C1FBD7C5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53D47CE5-0440-411D-9D2A-EE0CD44A7E80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830CCC-2A09-E52E-0BF9-F3F972EDA9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33875" y="1513605"/>
            <a:ext cx="3715392" cy="493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Lorem ipsum dolor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FF80E5-43E8-BAC6-7F8C-2CC743005A04}"/>
              </a:ext>
            </a:extLst>
          </p:cNvPr>
          <p:cNvSpPr/>
          <p:nvPr userDrawn="1"/>
        </p:nvSpPr>
        <p:spPr>
          <a:xfrm>
            <a:off x="1506782" y="1513605"/>
            <a:ext cx="530877" cy="49385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A7045E-B62F-08B4-E659-26F786233D4F}"/>
              </a:ext>
            </a:extLst>
          </p:cNvPr>
          <p:cNvSpPr/>
          <p:nvPr userDrawn="1"/>
        </p:nvSpPr>
        <p:spPr>
          <a:xfrm>
            <a:off x="6294119" y="1513605"/>
            <a:ext cx="4226973" cy="42896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B7A3075-7650-7513-E099-1C2ECB2D1D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2733" y="2143287"/>
            <a:ext cx="3929743" cy="352410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9B1AB-0EC5-FC45-14E3-472FF0A3EC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21212" y="1513605"/>
            <a:ext cx="3715392" cy="493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Lorem ipsum dolor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B7B33F-2277-6B46-498E-BBA2034C7515}"/>
              </a:ext>
            </a:extLst>
          </p:cNvPr>
          <p:cNvSpPr/>
          <p:nvPr userDrawn="1"/>
        </p:nvSpPr>
        <p:spPr>
          <a:xfrm>
            <a:off x="6294119" y="1513605"/>
            <a:ext cx="530877" cy="49385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4662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A65266-4B17-0626-89B8-82F6D439630E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15EF227-F0A4-BAC9-A16A-B01FBA4E42AE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5EE6DF-3638-C392-9614-87FE0E7F906D}"/>
              </a:ext>
            </a:extLst>
          </p:cNvPr>
          <p:cNvSpPr/>
          <p:nvPr userDrawn="1"/>
        </p:nvSpPr>
        <p:spPr>
          <a:xfrm>
            <a:off x="6189421" y="1513605"/>
            <a:ext cx="4226973" cy="42896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FBFB5-EBF2-B5B6-075D-2E5A12D93C99}"/>
              </a:ext>
            </a:extLst>
          </p:cNvPr>
          <p:cNvSpPr/>
          <p:nvPr userDrawn="1"/>
        </p:nvSpPr>
        <p:spPr>
          <a:xfrm>
            <a:off x="1743194" y="1513605"/>
            <a:ext cx="4226973" cy="42896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CB39523-4559-0085-3FF1-6D940008FB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43194" y="1513605"/>
            <a:ext cx="4226973" cy="49385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</p:spPr>
        <p:txBody>
          <a:bodyPr anchor="ctr"/>
          <a:lstStyle>
            <a:lvl1pPr marL="18288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3E14090-147A-ADB0-1825-4B087BF25B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05000" y="2209799"/>
            <a:ext cx="3929743" cy="352410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+mj-lt"/>
              <a:buAutoNum type="arabicPeriod"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50000"/>
              </a:lnSpc>
              <a:buClr>
                <a:schemeClr val="accent3"/>
              </a:buClr>
              <a:buFont typeface="+mj-lt"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9CADEFD-1F9A-C408-D0B5-0FF9F20066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9958" y="1513605"/>
            <a:ext cx="4226973" cy="49385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</p:spPr>
        <p:txBody>
          <a:bodyPr anchor="ctr"/>
          <a:lstStyle>
            <a:lvl1pPr marL="18288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81D61FB-C790-CBE7-B4CA-E42ABBF406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7257" y="2209799"/>
            <a:ext cx="3929744" cy="352411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+mj-lt"/>
              <a:buAutoNum type="arabicPeriod"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50000"/>
              </a:lnSpc>
              <a:buClr>
                <a:schemeClr val="accent3"/>
              </a:buClr>
              <a:buFont typeface="+mj-lt"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D163205-8B10-9ED6-5759-D0A42F78C3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E70A80-2E6B-4A87-9A78-4AF62738E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97530032-3DA7-4648-AB9E-31DBEAE6BB80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01429D-5524-307A-16B6-76F00CF19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159443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58F6E8-6C68-F61B-7D19-83AD67F84BD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EAE480EA-5700-B62D-0E13-C4A8AA1F700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A6E12CD-09DB-023A-47C0-A60618AA1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1A899-809C-5999-CDB7-F9BEB544242F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5D222C-2F5E-923B-A6A4-6577095A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7459AAE-F66D-D858-09E6-CBC2CC193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F8E4C6EB-60DA-4F16-8382-333E5F2AEFED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899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58F6E8-6C68-F61B-7D19-83AD67F84BD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D99FA7E4-79A3-9532-3DD8-249E6B002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F5D3270-CF5E-12E4-FB3D-F2B6DC05488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8F4CE6-B609-D9D1-AE2D-2725C0C44809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34D31C-24F9-9643-6A78-91092E254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7D9EAB-E02F-2E45-8C75-BAC52E835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5A2CC908-F0CE-4FDA-ACA6-88AC00DC943A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1736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1B2D002-1180-3EAA-7E1C-8F97DE7351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39302" y="3175"/>
            <a:ext cx="3952698" cy="6854825"/>
          </a:xfrm>
          <a:custGeom>
            <a:avLst/>
            <a:gdLst>
              <a:gd name="connsiteX0" fmla="*/ 0 w 3952698"/>
              <a:gd name="connsiteY0" fmla="*/ 0 h 6854825"/>
              <a:gd name="connsiteX1" fmla="*/ 3952698 w 3952698"/>
              <a:gd name="connsiteY1" fmla="*/ 0 h 6854825"/>
              <a:gd name="connsiteX2" fmla="*/ 3952698 w 3952698"/>
              <a:gd name="connsiteY2" fmla="*/ 6854825 h 6854825"/>
              <a:gd name="connsiteX3" fmla="*/ 0 w 3952698"/>
              <a:gd name="connsiteY3" fmla="*/ 6854825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98" h="6854825">
                <a:moveTo>
                  <a:pt x="0" y="0"/>
                </a:moveTo>
                <a:lnTo>
                  <a:pt x="3952698" y="0"/>
                </a:lnTo>
                <a:lnTo>
                  <a:pt x="3952698" y="6854825"/>
                </a:lnTo>
                <a:lnTo>
                  <a:pt x="0" y="6854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C21C5AB-191B-C036-E091-C255DC19D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576" y="1615235"/>
            <a:ext cx="3021778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1A260CA-7C16-3B7E-BD17-D17A271C74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1307" y="2050272"/>
            <a:ext cx="3519047" cy="1479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677CF059-DCBF-0298-5C3F-C1619C3D41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11581" y="1615235"/>
            <a:ext cx="3021778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1B7005D-5D2E-4F6A-EB11-8D4C58BEC2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4312" y="2050272"/>
            <a:ext cx="3519047" cy="1479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E9C4D8B5-DE8E-33C9-0B27-158A8A880B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8576" y="4190859"/>
            <a:ext cx="3021778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3E3FCDCD-99A7-5A69-BE4F-251B82ED63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1307" y="4625896"/>
            <a:ext cx="3519047" cy="1479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C9CACC6F-3678-B44A-FBBC-B70825A28D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11581" y="4190859"/>
            <a:ext cx="3021778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4F50B2AC-76B1-4156-0125-1154628FD7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14312" y="4625896"/>
            <a:ext cx="3519047" cy="1479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E2200B-F98A-B475-7CE5-DA934A2BB79F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6B60FC1-7636-FE45-83D6-380832C1F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7695586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920DAC-F3ED-3579-56DF-378ABBD609DF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F56873-B81B-4DA5-E7F2-7B943270F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1C93C33-5D2B-3CFD-2108-1A3427BF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3CCB936-0778-4BC3-9077-48BD79CECF81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926A68-713D-71E1-4142-A3C6AE2F052D}"/>
              </a:ext>
            </a:extLst>
          </p:cNvPr>
          <p:cNvSpPr/>
          <p:nvPr/>
        </p:nvSpPr>
        <p:spPr>
          <a:xfrm>
            <a:off x="417798" y="154708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F9D765-28C7-C219-644E-DE9183F8962F}"/>
              </a:ext>
            </a:extLst>
          </p:cNvPr>
          <p:cNvSpPr/>
          <p:nvPr userDrawn="1"/>
        </p:nvSpPr>
        <p:spPr>
          <a:xfrm>
            <a:off x="4438300" y="154708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79E478-DCAF-DC3F-8BD4-644386A4302F}"/>
              </a:ext>
            </a:extLst>
          </p:cNvPr>
          <p:cNvSpPr/>
          <p:nvPr userDrawn="1"/>
        </p:nvSpPr>
        <p:spPr>
          <a:xfrm>
            <a:off x="417798" y="413520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8E6FDC6-F65B-127B-78AF-D661A93F64F5}"/>
              </a:ext>
            </a:extLst>
          </p:cNvPr>
          <p:cNvSpPr/>
          <p:nvPr userDrawn="1"/>
        </p:nvSpPr>
        <p:spPr>
          <a:xfrm>
            <a:off x="4438300" y="413520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5711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1B2D002-1180-3EAA-7E1C-8F97DE7351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39302" y="3175"/>
            <a:ext cx="3952698" cy="6854825"/>
          </a:xfrm>
          <a:custGeom>
            <a:avLst/>
            <a:gdLst>
              <a:gd name="connsiteX0" fmla="*/ 0 w 3952698"/>
              <a:gd name="connsiteY0" fmla="*/ 0 h 6854825"/>
              <a:gd name="connsiteX1" fmla="*/ 3952698 w 3952698"/>
              <a:gd name="connsiteY1" fmla="*/ 0 h 6854825"/>
              <a:gd name="connsiteX2" fmla="*/ 3952698 w 3952698"/>
              <a:gd name="connsiteY2" fmla="*/ 6854825 h 6854825"/>
              <a:gd name="connsiteX3" fmla="*/ 0 w 3952698"/>
              <a:gd name="connsiteY3" fmla="*/ 6854825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98" h="6854825">
                <a:moveTo>
                  <a:pt x="0" y="0"/>
                </a:moveTo>
                <a:lnTo>
                  <a:pt x="3952698" y="0"/>
                </a:lnTo>
                <a:lnTo>
                  <a:pt x="3952698" y="6854825"/>
                </a:lnTo>
                <a:lnTo>
                  <a:pt x="0" y="6854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C21C5AB-191B-C036-E091-C255DC19D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3658" y="1334741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1A260CA-7C16-3B7E-BD17-D17A271C74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1308" y="1704881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677CF059-DCBF-0298-5C3F-C1619C3D41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86663" y="1334741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1B7005D-5D2E-4F6A-EB11-8D4C58BEC2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4313" y="1704881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8144F1EC-E20D-74CC-FF32-20B3DC03EE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3658" y="3020842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16C74BB7-707D-566D-C577-50EFA9F617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1308" y="3390982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9208382-9520-40DE-5960-B32FFD1CEA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86663" y="3020842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A45F93C2-AE6E-5CD7-3F73-308E74E434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14313" y="3390982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580C1ADD-A19E-F26C-5FF3-DF6F5430EE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3658" y="4712114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719DDA18-9241-DC0E-1685-E045FC00F7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1308" y="5074303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C652AC50-946C-B9F1-3F83-BBE1C78C3A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86663" y="4712114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DE020F81-10D5-9723-3CAF-68682B8308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14313" y="5074303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CBD96CF8-16D5-9A78-D086-76CF4265E49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C36FADF-8F6E-1C71-CCAB-6DC8E5200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7634432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81B64-FEDD-C4EF-0388-F6CF21B65452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7FEB7-F3C4-C00D-855F-F1F5CDBD6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F09EB8-FC07-1B90-1064-271088000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5355682-54D5-49A4-8B12-C58CD5AB4779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F2CF56-3174-75DB-0CF2-46187CD4F50C}"/>
              </a:ext>
            </a:extLst>
          </p:cNvPr>
          <p:cNvSpPr/>
          <p:nvPr/>
        </p:nvSpPr>
        <p:spPr>
          <a:xfrm>
            <a:off x="4439919" y="2933553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917F092-71F9-B71F-AF16-A03AA39D9869}"/>
              </a:ext>
            </a:extLst>
          </p:cNvPr>
          <p:cNvSpPr/>
          <p:nvPr/>
        </p:nvSpPr>
        <p:spPr>
          <a:xfrm>
            <a:off x="427627" y="1232534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D4642FA-4118-2861-1DB3-7C7458DDC73B}"/>
              </a:ext>
            </a:extLst>
          </p:cNvPr>
          <p:cNvSpPr/>
          <p:nvPr userDrawn="1"/>
        </p:nvSpPr>
        <p:spPr>
          <a:xfrm>
            <a:off x="4439919" y="4622528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CEF9D55-50A6-B871-A26F-032F04875364}"/>
              </a:ext>
            </a:extLst>
          </p:cNvPr>
          <p:cNvSpPr/>
          <p:nvPr/>
        </p:nvSpPr>
        <p:spPr>
          <a:xfrm>
            <a:off x="427627" y="4622528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1E3EE6D-3DAF-3A11-297C-687359E02CBE}"/>
              </a:ext>
            </a:extLst>
          </p:cNvPr>
          <p:cNvSpPr/>
          <p:nvPr/>
        </p:nvSpPr>
        <p:spPr>
          <a:xfrm>
            <a:off x="427627" y="2933553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D935B3B-D612-8B49-7660-41368BB38FA8}"/>
              </a:ext>
            </a:extLst>
          </p:cNvPr>
          <p:cNvSpPr/>
          <p:nvPr/>
        </p:nvSpPr>
        <p:spPr>
          <a:xfrm>
            <a:off x="4439919" y="1232534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4019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C21C5AB-191B-C036-E091-C255DC19D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562" y="135117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74B6C-DE81-740C-0722-C54641EFFE06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1A260CA-7C16-3B7E-BD17-D17A271C74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1148" y="1727739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677CF059-DCBF-0298-5C3F-C1619C3D41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66066" y="135117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1B7005D-5D2E-4F6A-EB11-8D4C58BEC2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55652" y="1727739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9DEDF1AB-1149-F08F-E87E-1352465B8B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0570" y="135117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10452698-6DD1-A220-3659-C3A338DC14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20156" y="1727739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542577D8-2689-64D6-B252-F82083C459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95075" y="135117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4709D1B5-2E5C-5525-48B9-3240B6F94A6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84661" y="1727739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84B34D8A-8F15-C7EB-9E81-7671EE5A11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1562" y="394436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4">
            <a:extLst>
              <a:ext uri="{FF2B5EF4-FFF2-40B4-BE49-F238E27FC236}">
                <a16:creationId xmlns:a16="http://schemas.microsoft.com/office/drawing/2014/main" id="{47F55A73-A394-654B-88C7-792B4B4DB2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1148" y="4341970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B0B7C440-3B55-7D85-25A5-076D5E875C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66066" y="394436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4">
            <a:extLst>
              <a:ext uri="{FF2B5EF4-FFF2-40B4-BE49-F238E27FC236}">
                <a16:creationId xmlns:a16="http://schemas.microsoft.com/office/drawing/2014/main" id="{F2BE4BFD-DFA6-AD50-231A-7899B8A11F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55652" y="4341970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4">
            <a:extLst>
              <a:ext uri="{FF2B5EF4-FFF2-40B4-BE49-F238E27FC236}">
                <a16:creationId xmlns:a16="http://schemas.microsoft.com/office/drawing/2014/main" id="{16055ABD-0F09-16FD-F402-9703BFE93CD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30570" y="394436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4">
            <a:extLst>
              <a:ext uri="{FF2B5EF4-FFF2-40B4-BE49-F238E27FC236}">
                <a16:creationId xmlns:a16="http://schemas.microsoft.com/office/drawing/2014/main" id="{0DBE0D3D-0B70-9B24-7A0B-2D42041CEA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020156" y="4341970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4">
            <a:extLst>
              <a:ext uri="{FF2B5EF4-FFF2-40B4-BE49-F238E27FC236}">
                <a16:creationId xmlns:a16="http://schemas.microsoft.com/office/drawing/2014/main" id="{C0794A67-BFE5-F7CA-719F-36768A4EE4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395075" y="394436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CFC906E5-95AB-37B5-CDFA-BA3A243B738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84661" y="4341970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D7C40F4-55A9-D15E-25D2-1E8568C0A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959F3A8-F6CD-96F4-1EC3-339E165DEC3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336D38B-3E2F-BA10-57EE-3DB8E840ED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64DCA6-8AF3-516B-1C92-0DD9C04FE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E9CEF72-F8E2-463E-9FA7-AEC704101F18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C1D48A-F44A-269D-0D9A-6A4D8806897D}"/>
              </a:ext>
            </a:extLst>
          </p:cNvPr>
          <p:cNvSpPr/>
          <p:nvPr/>
        </p:nvSpPr>
        <p:spPr>
          <a:xfrm>
            <a:off x="3266317" y="386439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9658E36-2959-5F4F-3BC5-4B70C2A5FBD9}"/>
              </a:ext>
            </a:extLst>
          </p:cNvPr>
          <p:cNvSpPr/>
          <p:nvPr/>
        </p:nvSpPr>
        <p:spPr>
          <a:xfrm>
            <a:off x="383620" y="386439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67CBF34-DABD-C606-BB40-61001CB68FA2}"/>
              </a:ext>
            </a:extLst>
          </p:cNvPr>
          <p:cNvSpPr/>
          <p:nvPr/>
        </p:nvSpPr>
        <p:spPr>
          <a:xfrm>
            <a:off x="6124915" y="386439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B69E248-9D1C-3A4B-85F7-7C7AD79C851F}"/>
              </a:ext>
            </a:extLst>
          </p:cNvPr>
          <p:cNvSpPr/>
          <p:nvPr/>
        </p:nvSpPr>
        <p:spPr>
          <a:xfrm>
            <a:off x="8959414" y="386439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6F36C43-2E5F-E055-26F0-EDE3E5321DF8}"/>
              </a:ext>
            </a:extLst>
          </p:cNvPr>
          <p:cNvSpPr/>
          <p:nvPr/>
        </p:nvSpPr>
        <p:spPr>
          <a:xfrm>
            <a:off x="6100816" y="129613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CD617F2-8D91-BED3-24BA-C3D671394FF3}"/>
              </a:ext>
            </a:extLst>
          </p:cNvPr>
          <p:cNvSpPr/>
          <p:nvPr/>
        </p:nvSpPr>
        <p:spPr>
          <a:xfrm>
            <a:off x="8959414" y="129613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5402FCF-8DFB-B40E-D805-C5F9F5347DA9}"/>
              </a:ext>
            </a:extLst>
          </p:cNvPr>
          <p:cNvSpPr/>
          <p:nvPr/>
        </p:nvSpPr>
        <p:spPr>
          <a:xfrm>
            <a:off x="383620" y="129613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33C338A5-4401-FEDA-1106-21784610C357}"/>
              </a:ext>
            </a:extLst>
          </p:cNvPr>
          <p:cNvSpPr/>
          <p:nvPr/>
        </p:nvSpPr>
        <p:spPr>
          <a:xfrm>
            <a:off x="3242217" y="129613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263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+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C40CEAB-F7A0-A1AC-282C-7FA263CC88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7100" y="0"/>
            <a:ext cx="61849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DA23A72-533C-FA8B-4F72-B26B45BDCA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3681" y="2143124"/>
            <a:ext cx="5309870" cy="353305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5568568-0C8E-41B2-48C4-3654CE2FA4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E9C0E851-CB5C-9796-86C9-60B5E13637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5501027" cy="1150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A079F9-5AAA-260E-4EE3-7FCC1D948BD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BFECCD-EEEB-05B6-D1DF-218CBB0CC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0203943-14A2-D5BE-2A7D-ACDA32E8A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FAF6036-E211-4840-98FE-C156923BAE0F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58170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+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D8C473-FED7-2866-3A9C-D40710B23F4B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C40CEAB-F7A0-A1AC-282C-7FA263CC88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50624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3118C03-FBED-2CB6-265C-87BF2E1D82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40146" y="2143124"/>
            <a:ext cx="4924780" cy="353305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0932640-B3C3-D099-2E67-7FA0A97EF613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7A0DF8C-8676-8E83-5E0D-7AEB97E5F1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0145" y="169894"/>
            <a:ext cx="4924780" cy="1191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9A1993-DABF-4779-DFF0-1D1FDA77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5832A6F-239E-4EA1-9D3D-BC1D6361B4E9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8288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4DDE28-5A0F-FD90-990E-886C2E3ED329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Google Shape;170;p28">
            <a:extLst>
              <a:ext uri="{FF2B5EF4-FFF2-40B4-BE49-F238E27FC236}">
                <a16:creationId xmlns:a16="http://schemas.microsoft.com/office/drawing/2014/main" id="{49630702-6418-6972-DBA4-42CCE41AE1F5}"/>
              </a:ext>
            </a:extLst>
          </p:cNvPr>
          <p:cNvSpPr/>
          <p:nvPr userDrawn="1"/>
        </p:nvSpPr>
        <p:spPr>
          <a:xfrm>
            <a:off x="1" y="5673457"/>
            <a:ext cx="12191999" cy="6856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A8BF0C8-3EEC-7388-A064-D3FA10F073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2715" y="5859730"/>
            <a:ext cx="10614055" cy="288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Google Shape;147;p28">
            <a:extLst>
              <a:ext uri="{FF2B5EF4-FFF2-40B4-BE49-F238E27FC236}">
                <a16:creationId xmlns:a16="http://schemas.microsoft.com/office/drawing/2014/main" id="{E8AFF3B0-B84C-2634-D365-C0B935CD9D12}"/>
              </a:ext>
            </a:extLst>
          </p:cNvPr>
          <p:cNvSpPr/>
          <p:nvPr userDrawn="1"/>
        </p:nvSpPr>
        <p:spPr>
          <a:xfrm>
            <a:off x="0" y="-2401"/>
            <a:ext cx="12192000" cy="3266983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4C9843-B835-DA7B-B42B-560C01FCEBEF}"/>
              </a:ext>
            </a:extLst>
          </p:cNvPr>
          <p:cNvSpPr/>
          <p:nvPr userDrawn="1"/>
        </p:nvSpPr>
        <p:spPr>
          <a:xfrm>
            <a:off x="1788657" y="2712443"/>
            <a:ext cx="1165041" cy="11650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Google Shape;159;p28">
            <a:extLst>
              <a:ext uri="{FF2B5EF4-FFF2-40B4-BE49-F238E27FC236}">
                <a16:creationId xmlns:a16="http://schemas.microsoft.com/office/drawing/2014/main" id="{ECD9BA65-D84E-8EA0-77BA-5DDC10AAA482}"/>
              </a:ext>
            </a:extLst>
          </p:cNvPr>
          <p:cNvSpPr/>
          <p:nvPr userDrawn="1"/>
        </p:nvSpPr>
        <p:spPr>
          <a:xfrm>
            <a:off x="1880193" y="2798379"/>
            <a:ext cx="992025" cy="99316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262626">
                <a:alpha val="1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6C7F2A-129D-DB21-43AD-25F1540889E5}"/>
              </a:ext>
            </a:extLst>
          </p:cNvPr>
          <p:cNvSpPr/>
          <p:nvPr userDrawn="1"/>
        </p:nvSpPr>
        <p:spPr>
          <a:xfrm>
            <a:off x="5431513" y="2712443"/>
            <a:ext cx="1165041" cy="11650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Google Shape;159;p28">
            <a:extLst>
              <a:ext uri="{FF2B5EF4-FFF2-40B4-BE49-F238E27FC236}">
                <a16:creationId xmlns:a16="http://schemas.microsoft.com/office/drawing/2014/main" id="{178BDB8B-98FB-29FD-A239-BC89C7236746}"/>
              </a:ext>
            </a:extLst>
          </p:cNvPr>
          <p:cNvSpPr/>
          <p:nvPr userDrawn="1"/>
        </p:nvSpPr>
        <p:spPr>
          <a:xfrm>
            <a:off x="5523049" y="2798379"/>
            <a:ext cx="992025" cy="99316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262626">
                <a:alpha val="1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0BD62E-A388-8DD6-65E0-F9AB19858640}"/>
              </a:ext>
            </a:extLst>
          </p:cNvPr>
          <p:cNvSpPr/>
          <p:nvPr userDrawn="1"/>
        </p:nvSpPr>
        <p:spPr>
          <a:xfrm>
            <a:off x="9136750" y="2712443"/>
            <a:ext cx="1165041" cy="11650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Google Shape;159;p28">
            <a:extLst>
              <a:ext uri="{FF2B5EF4-FFF2-40B4-BE49-F238E27FC236}">
                <a16:creationId xmlns:a16="http://schemas.microsoft.com/office/drawing/2014/main" id="{9B0EF105-E5E3-D934-6188-BE9345F2F995}"/>
              </a:ext>
            </a:extLst>
          </p:cNvPr>
          <p:cNvSpPr/>
          <p:nvPr userDrawn="1"/>
        </p:nvSpPr>
        <p:spPr>
          <a:xfrm>
            <a:off x="9228286" y="2798379"/>
            <a:ext cx="992025" cy="99316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262626">
                <a:alpha val="1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0482A8F-94A2-C795-7047-ABD192D4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486" y="1404550"/>
            <a:ext cx="7557026" cy="90713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4732CFC-7CE0-1DC4-406E-47368107EB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715" y="4361942"/>
            <a:ext cx="3223173" cy="10915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0731B6C-621A-C01B-B59B-298C34BA8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8156" y="4022725"/>
            <a:ext cx="3223173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ECA13E2-F22A-53AC-D26B-E39183946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8156" y="4361942"/>
            <a:ext cx="3223173" cy="10915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BB059E9-A703-DAAF-D91E-275BD51C95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3597" y="4022725"/>
            <a:ext cx="3223173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08AF3E0-5D6A-99D5-152C-BBDAD9B842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3597" y="4361942"/>
            <a:ext cx="3223173" cy="10915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E3757DE-E61E-6527-192F-1587199146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2715" y="4022725"/>
            <a:ext cx="3223173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C102211-F9AB-76C6-1C06-A752E3F2FD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58500" y="3042847"/>
            <a:ext cx="848762" cy="511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A5CE147-F723-44A8-722F-D9897C8C1E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94560" y="3042847"/>
            <a:ext cx="848762" cy="511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A4FC6F05-35F0-4471-EB4F-D4825E88E1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06820" y="3042847"/>
            <a:ext cx="848762" cy="511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842E3CD-29C2-A327-2520-B5761931D1CF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EB07FC4-C8CA-A728-310D-7A7991FAC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90E033A-56E9-4AC5-935D-43ED6DCB2E15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619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For 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6988BB-6C41-CF73-42F6-DCF3CE39C4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000" y="1778000"/>
            <a:ext cx="5080000" cy="5080000"/>
          </a:xfrm>
          <a:custGeom>
            <a:avLst/>
            <a:gdLst>
              <a:gd name="connsiteX0" fmla="*/ 5080000 w 5080000"/>
              <a:gd name="connsiteY0" fmla="*/ 0 h 5080000"/>
              <a:gd name="connsiteX1" fmla="*/ 5080000 w 5080000"/>
              <a:gd name="connsiteY1" fmla="*/ 5080000 h 5080000"/>
              <a:gd name="connsiteX2" fmla="*/ 0 w 5080000"/>
              <a:gd name="connsiteY2" fmla="*/ 50800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0" h="5080000">
                <a:moveTo>
                  <a:pt x="5080000" y="0"/>
                </a:moveTo>
                <a:lnTo>
                  <a:pt x="5080000" y="5080000"/>
                </a:lnTo>
                <a:lnTo>
                  <a:pt x="0" y="5080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069CDA-EC7C-D442-A9B4-62BB72E4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17" y="2215135"/>
            <a:ext cx="5175137" cy="1714764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979665F-84EC-F726-B45A-33C103FD4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817" y="3950651"/>
            <a:ext cx="5175137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8FD528-DC0B-B84F-060E-469002FE0CB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286E0C0-B2F0-5E6A-EF5C-67600426808C}"/>
              </a:ext>
            </a:extLst>
          </p:cNvPr>
          <p:cNvSpPr>
            <a:spLocks/>
          </p:cNvSpPr>
          <p:nvPr userDrawn="1"/>
        </p:nvSpPr>
        <p:spPr>
          <a:xfrm flipV="1">
            <a:off x="9490145" y="-5652"/>
            <a:ext cx="2701855" cy="2505012"/>
          </a:xfrm>
          <a:custGeom>
            <a:avLst/>
            <a:gdLst>
              <a:gd name="connsiteX0" fmla="*/ 5885879 w 5885878"/>
              <a:gd name="connsiteY0" fmla="*/ 0 h 5457063"/>
              <a:gd name="connsiteX1" fmla="*/ 0 w 5885878"/>
              <a:gd name="connsiteY1" fmla="*/ 5457063 h 5457063"/>
              <a:gd name="connsiteX2" fmla="*/ 5885879 w 5885878"/>
              <a:gd name="connsiteY2" fmla="*/ 5457063 h 5457063"/>
              <a:gd name="connsiteX3" fmla="*/ 5885879 w 5885878"/>
              <a:gd name="connsiteY3" fmla="*/ 0 h 545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878" h="5457063">
                <a:moveTo>
                  <a:pt x="5885879" y="0"/>
                </a:moveTo>
                <a:lnTo>
                  <a:pt x="0" y="5457063"/>
                </a:lnTo>
                <a:lnTo>
                  <a:pt x="5885879" y="5457063"/>
                </a:lnTo>
                <a:lnTo>
                  <a:pt x="5885879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9800000" scaled="0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solidFill>
                <a:srgbClr val="401444"/>
              </a:solidFill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6ECAA6B-F30B-40E0-21E2-57E7A6C5C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134" r="19880"/>
          <a:stretch/>
        </p:blipFill>
        <p:spPr>
          <a:xfrm>
            <a:off x="11475429" y="-3810"/>
            <a:ext cx="716571" cy="701405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E8A634-9563-0603-DFC5-8A67DCCC2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817" y="4578564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7A32EBEA-02F2-4510-ABF8-BA90F6D703E6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0620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43EF90-718C-FD77-79C5-3A44CF2DCB42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BE8B8ED-6251-A2A5-1DF0-3EB41A7BA5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388" y="2802876"/>
            <a:ext cx="3049697" cy="6876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3BCC09A-F563-BFC8-3D61-54EC3646D2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3388" y="1625354"/>
            <a:ext cx="3049697" cy="82647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>
                <a:solidFill>
                  <a:schemeClr val="accent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04D62C7-0411-A40D-7B75-2D31786560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3388" y="2476957"/>
            <a:ext cx="3049697" cy="325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5CB7400A-9E5A-0ADD-FFCC-FA8174D685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77144" y="2807495"/>
            <a:ext cx="3049697" cy="6876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9DD8039-1427-8845-8FA4-9F17C751A23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77144" y="1629973"/>
            <a:ext cx="3049697" cy="82647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>
                <a:solidFill>
                  <a:schemeClr val="accent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CE81287-B943-2279-96BB-8DEB3C7650F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077144" y="2481576"/>
            <a:ext cx="3049697" cy="325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2FB7FE3-1248-E3BC-2727-F23C2A024F3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7246" y="5135060"/>
            <a:ext cx="3049697" cy="6876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72579C-0D74-CFF5-60D0-590255D7B65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47246" y="3957538"/>
            <a:ext cx="3049697" cy="82647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>
                <a:solidFill>
                  <a:schemeClr val="accent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8E449A2-EB8D-A126-C3EE-5ED973762CE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47246" y="4809141"/>
            <a:ext cx="3049697" cy="325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FD45EE5-33A6-3171-3FDD-B7F8112AE26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064276" y="5131457"/>
            <a:ext cx="3049697" cy="6876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A220099-829D-3744-790F-DE2C344714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064276" y="3953935"/>
            <a:ext cx="3049697" cy="82647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>
                <a:solidFill>
                  <a:schemeClr val="accent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0A7B41B-5059-39AB-6BB4-D03F8CC6E47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064276" y="4805538"/>
            <a:ext cx="3049697" cy="325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9EBE11-5FB1-DBE8-65AC-1089056F5E2D}"/>
              </a:ext>
            </a:extLst>
          </p:cNvPr>
          <p:cNvSpPr/>
          <p:nvPr userDrawn="1"/>
        </p:nvSpPr>
        <p:spPr>
          <a:xfrm>
            <a:off x="7666182" y="1625354"/>
            <a:ext cx="3972442" cy="4193799"/>
          </a:xfrm>
          <a:prstGeom prst="rect">
            <a:avLst/>
          </a:prstGeom>
          <a:gradFill>
            <a:gsLst>
              <a:gs pos="99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E2969-DB35-BC46-95F4-900F978B8E37}"/>
              </a:ext>
            </a:extLst>
          </p:cNvPr>
          <p:cNvSpPr txBox="1"/>
          <p:nvPr userDrawn="1"/>
        </p:nvSpPr>
        <p:spPr>
          <a:xfrm>
            <a:off x="8065655" y="1950890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0CA2E0A-CF18-6A52-D617-7C9E37DC8EF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782560" y="1737361"/>
            <a:ext cx="3761682" cy="39725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200" b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BBED577-5FEC-6F51-36EC-F9CC077B7BCE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5F11828-A578-F2C0-4EDC-CC41B7ACB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44304FD-7E58-C70E-B03D-E7B849224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FA5DFC32-B691-4587-9E1E-43590E39CA9D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16333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8D2E75-BBC5-C55E-90D6-7E71E9EE2C3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F86F51-ECFA-AEE0-2113-78654E83CE7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E304D4-7AF8-8431-05D8-9D9EFF6B5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3B84E9-1286-17F8-99EA-08F91B2EB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B47C83EC-F9E2-49A9-AB47-9E6FDC81CB59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3734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_step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9D076-D99F-5C3A-22C7-FECFDB0F6F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0932" y="0"/>
            <a:ext cx="4971068" cy="6858000"/>
          </a:xfrm>
          <a:prstGeom prst="rect">
            <a:avLst/>
          </a:prstGeom>
        </p:spPr>
        <p:txBody>
          <a:bodyPr anchor="ctr"/>
          <a:lstStyle>
            <a:lvl1pPr algn="ctr">
              <a:defRPr sz="1600" i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D75A0A-E234-2A43-1B10-E1B662E69A37}"/>
              </a:ext>
            </a:extLst>
          </p:cNvPr>
          <p:cNvGrpSpPr/>
          <p:nvPr userDrawn="1"/>
        </p:nvGrpSpPr>
        <p:grpSpPr>
          <a:xfrm>
            <a:off x="398835" y="4309976"/>
            <a:ext cx="693916" cy="693915"/>
            <a:chOff x="1508290" y="3514115"/>
            <a:chExt cx="1440258" cy="1440255"/>
          </a:xfrm>
        </p:grpSpPr>
        <p:sp>
          <p:nvSpPr>
            <p:cNvPr id="12" name="1">
              <a:extLst>
                <a:ext uri="{FF2B5EF4-FFF2-40B4-BE49-F238E27FC236}">
                  <a16:creationId xmlns:a16="http://schemas.microsoft.com/office/drawing/2014/main" id="{FE483130-A106-5DB6-B740-AE31A4457EBF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73A90220-C9B5-759A-302C-41DAD0590947}"/>
                </a:ext>
              </a:extLst>
            </p:cNvPr>
            <p:cNvSpPr/>
            <p:nvPr/>
          </p:nvSpPr>
          <p:spPr>
            <a:xfrm>
              <a:off x="1648799" y="3654624"/>
              <a:ext cx="1159235" cy="115923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5D9578-1A3C-AE4A-1397-CF81AAADD622}"/>
              </a:ext>
            </a:extLst>
          </p:cNvPr>
          <p:cNvGrpSpPr/>
          <p:nvPr userDrawn="1"/>
        </p:nvGrpSpPr>
        <p:grpSpPr>
          <a:xfrm>
            <a:off x="398835" y="1498700"/>
            <a:ext cx="693916" cy="693915"/>
            <a:chOff x="1508290" y="3514115"/>
            <a:chExt cx="1440258" cy="1440255"/>
          </a:xfrm>
        </p:grpSpPr>
        <p:sp>
          <p:nvSpPr>
            <p:cNvPr id="15" name="1">
              <a:extLst>
                <a:ext uri="{FF2B5EF4-FFF2-40B4-BE49-F238E27FC236}">
                  <a16:creationId xmlns:a16="http://schemas.microsoft.com/office/drawing/2014/main" id="{98468E30-3691-71D0-59B6-2378E4E84F65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16" name="Oval 26">
              <a:extLst>
                <a:ext uri="{FF2B5EF4-FFF2-40B4-BE49-F238E27FC236}">
                  <a16:creationId xmlns:a16="http://schemas.microsoft.com/office/drawing/2014/main" id="{4AFC7AD9-C3D4-326A-3006-84116038205E}"/>
                </a:ext>
              </a:extLst>
            </p:cNvPr>
            <p:cNvSpPr/>
            <p:nvPr/>
          </p:nvSpPr>
          <p:spPr>
            <a:xfrm>
              <a:off x="1648799" y="3654624"/>
              <a:ext cx="1159235" cy="115923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A549A6-5DF8-9A1E-BEF2-DA145AD5E6B0}"/>
              </a:ext>
            </a:extLst>
          </p:cNvPr>
          <p:cNvGrpSpPr/>
          <p:nvPr userDrawn="1"/>
        </p:nvGrpSpPr>
        <p:grpSpPr>
          <a:xfrm>
            <a:off x="398835" y="2435792"/>
            <a:ext cx="693916" cy="693915"/>
            <a:chOff x="1508290" y="3514115"/>
            <a:chExt cx="1440258" cy="1440255"/>
          </a:xfrm>
        </p:grpSpPr>
        <p:sp>
          <p:nvSpPr>
            <p:cNvPr id="18" name="1">
              <a:extLst>
                <a:ext uri="{FF2B5EF4-FFF2-40B4-BE49-F238E27FC236}">
                  <a16:creationId xmlns:a16="http://schemas.microsoft.com/office/drawing/2014/main" id="{E3BD34B3-269C-8224-F484-B56CF59676CA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19" name="Oval 26">
              <a:extLst>
                <a:ext uri="{FF2B5EF4-FFF2-40B4-BE49-F238E27FC236}">
                  <a16:creationId xmlns:a16="http://schemas.microsoft.com/office/drawing/2014/main" id="{377DB41A-550A-62D6-03E5-661E62503BF0}"/>
                </a:ext>
              </a:extLst>
            </p:cNvPr>
            <p:cNvSpPr/>
            <p:nvPr/>
          </p:nvSpPr>
          <p:spPr>
            <a:xfrm>
              <a:off x="1648799" y="3654624"/>
              <a:ext cx="1159235" cy="115923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9F9612-65B3-5B55-D3D0-722AB28FC662}"/>
              </a:ext>
            </a:extLst>
          </p:cNvPr>
          <p:cNvGrpSpPr/>
          <p:nvPr userDrawn="1"/>
        </p:nvGrpSpPr>
        <p:grpSpPr>
          <a:xfrm>
            <a:off x="398835" y="3372884"/>
            <a:ext cx="693916" cy="693915"/>
            <a:chOff x="1508290" y="3514115"/>
            <a:chExt cx="1440258" cy="1440255"/>
          </a:xfrm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DB2B208F-6CDF-A96B-70C9-7B3ACFE724EC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22" name="Oval 26">
              <a:extLst>
                <a:ext uri="{FF2B5EF4-FFF2-40B4-BE49-F238E27FC236}">
                  <a16:creationId xmlns:a16="http://schemas.microsoft.com/office/drawing/2014/main" id="{EA66F189-DC7F-0C64-C4D5-B16321BEEAEB}"/>
                </a:ext>
              </a:extLst>
            </p:cNvPr>
            <p:cNvSpPr/>
            <p:nvPr/>
          </p:nvSpPr>
          <p:spPr>
            <a:xfrm>
              <a:off x="1648799" y="3654623"/>
              <a:ext cx="1159235" cy="1159236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417878-15DF-1895-EFAA-6E6B11982556}"/>
              </a:ext>
            </a:extLst>
          </p:cNvPr>
          <p:cNvGrpSpPr/>
          <p:nvPr userDrawn="1"/>
        </p:nvGrpSpPr>
        <p:grpSpPr>
          <a:xfrm>
            <a:off x="398835" y="5247069"/>
            <a:ext cx="693916" cy="693915"/>
            <a:chOff x="1508290" y="3514115"/>
            <a:chExt cx="1440258" cy="1440255"/>
          </a:xfrm>
        </p:grpSpPr>
        <p:sp>
          <p:nvSpPr>
            <p:cNvPr id="24" name="1">
              <a:extLst>
                <a:ext uri="{FF2B5EF4-FFF2-40B4-BE49-F238E27FC236}">
                  <a16:creationId xmlns:a16="http://schemas.microsoft.com/office/drawing/2014/main" id="{4500524F-4A65-9903-9FC1-FFE5159E0B04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0B529203-83EF-6210-3D87-B0CC114E31C7}"/>
                </a:ext>
              </a:extLst>
            </p:cNvPr>
            <p:cNvSpPr/>
            <p:nvPr/>
          </p:nvSpPr>
          <p:spPr>
            <a:xfrm>
              <a:off x="1648799" y="3654624"/>
              <a:ext cx="1159235" cy="115923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D6D5AB5-053D-675A-7CB3-F50D88D30E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7062" y="1592523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74CF9EC6-289F-29F9-0709-3D38CE459F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7062" y="2532331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5DA12368-345F-F96A-CABC-FA1EF291E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7062" y="3472139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07EC17B6-AC9C-68F5-ABB3-46E05E780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7062" y="4411947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1FDCAEF0-162B-2E29-DBA3-1A34F6A63B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67062" y="5351754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D1AC0569-1E44-9A7E-49D0-0A1223EB0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610" y="1597285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8AD14874-87D2-12FA-99D3-F62097FC69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610" y="2532331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0C334D98-C3CE-4555-DF99-74D12CDB36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610" y="3466443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B8D02985-E2BD-65FB-0DA2-44CE484A27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610" y="4415307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048A200D-BA46-AAD0-5DAF-E42B5325F6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610" y="5351754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A60FBAED-A888-5D34-000B-FFE9A99FFEE9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426BB8E-514F-AEFE-9BF0-AAC62851EF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6588147" cy="1154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099B47-417B-3F62-72B2-4D99FE061648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3CCC64-B53F-3CF1-C316-43DA814BD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92C273-C4D9-4525-847E-8227B5C3A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77F3378-9776-4FFE-B511-AD88502A80E0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53115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rc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6ECF5E-C035-DE33-9B1A-B4B831A0773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5A8975-8B46-32E8-701E-D84A29722CF1}"/>
              </a:ext>
            </a:extLst>
          </p:cNvPr>
          <p:cNvCxnSpPr>
            <a:cxnSpLocks/>
          </p:cNvCxnSpPr>
          <p:nvPr userDrawn="1"/>
        </p:nvCxnSpPr>
        <p:spPr>
          <a:xfrm>
            <a:off x="774700" y="2879725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BDF028-52DC-FDD7-8F95-93342E5D297F}"/>
              </a:ext>
            </a:extLst>
          </p:cNvPr>
          <p:cNvCxnSpPr>
            <a:cxnSpLocks/>
          </p:cNvCxnSpPr>
          <p:nvPr userDrawn="1"/>
        </p:nvCxnSpPr>
        <p:spPr>
          <a:xfrm>
            <a:off x="774700" y="3778250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CA65BF-CC03-84D4-4429-6EDC337124B9}"/>
              </a:ext>
            </a:extLst>
          </p:cNvPr>
          <p:cNvCxnSpPr>
            <a:cxnSpLocks/>
          </p:cNvCxnSpPr>
          <p:nvPr userDrawn="1"/>
        </p:nvCxnSpPr>
        <p:spPr>
          <a:xfrm>
            <a:off x="774700" y="4676775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F08BC0-5354-4C5B-4F9B-B8DD9B18853D}"/>
              </a:ext>
            </a:extLst>
          </p:cNvPr>
          <p:cNvCxnSpPr>
            <a:cxnSpLocks/>
          </p:cNvCxnSpPr>
          <p:nvPr userDrawn="1"/>
        </p:nvCxnSpPr>
        <p:spPr>
          <a:xfrm>
            <a:off x="774700" y="5575300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3C709B-BDEC-912E-4A2D-F2F7B3D7A1C2}"/>
              </a:ext>
            </a:extLst>
          </p:cNvPr>
          <p:cNvCxnSpPr>
            <a:cxnSpLocks/>
          </p:cNvCxnSpPr>
          <p:nvPr userDrawn="1"/>
        </p:nvCxnSpPr>
        <p:spPr>
          <a:xfrm>
            <a:off x="774700" y="1981200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E4421-BC9D-BCD9-EC8D-499E985FDA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100" y="1541350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061D290-32DA-A916-CAE6-B6A948E406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100" y="2283026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2B41E5C-81E5-C47D-7009-AA332D2755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3100" y="4976671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5F97849-5AB6-534B-4979-58644E3375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100" y="4078790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3B68F42-16AC-2667-9665-D799C8A26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3100" y="3180908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3137FBA-9737-8345-1651-EBDE8CED0EC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75503" y="2283026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EA34272-2F54-D334-D6FB-0F9B1AB391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75503" y="4976671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0A45FF7-0BB3-0246-2D39-02425DFF231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75503" y="4078790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D2D25F-0580-12DD-9473-9B5EF85CD3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75503" y="3180908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B0B9C58-F145-3AF6-8AE5-E2934EBB14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74763" y="2283026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A76D583-1B60-8761-14C2-D02E070CBA7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74763" y="4976671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FF82A59-DF73-4076-FE90-DE9FD516AF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574763" y="4078790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359728F-6AEA-8636-1AEA-8039E086ECE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74763" y="3180908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A1EBF990-DC45-0625-B954-3FC351E49DE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6243" y="2283026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1421FCA0-F6BB-03E6-9529-4658CA4766A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76243" y="4976671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724B683-050D-6FF0-EC4A-D12AAEFE29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76243" y="4078790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FF2A16F-FC6F-90D7-8892-67EA4A1D27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76243" y="3180908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31B96AC3-D7F5-02FE-698D-2E8E73ED86E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78676" y="1541350"/>
            <a:ext cx="1304166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9256A6D-0174-5CDF-853B-4CE975E451E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7935" y="1541350"/>
            <a:ext cx="1304166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34948094-3740-477A-BA57-EDBFEC7881C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77194" y="1541350"/>
            <a:ext cx="1304166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23555B6A-3473-BC9C-2486-8A576B912FE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875503" y="5711992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B87F2B3A-CA23-6988-83A1-E37FF7F9A1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574763" y="5711992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03EE186-E71E-ABC1-18A3-EEADDB58393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76243" y="5711992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DB1A0979-CB80-960B-C10C-C99E4AF1AE09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924CD-09F5-9672-2C41-DEC55303E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25C6145-1DF1-D4B2-BBEA-8DF069DE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CF01A9-3FEE-5702-FCAA-6EDDF2147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70D2039E-748B-42D8-99A9-BB00E4519EDB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30740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6FE092-2EDE-B4D0-CC6C-6F1EB040AEDA}"/>
              </a:ext>
            </a:extLst>
          </p:cNvPr>
          <p:cNvSpPr/>
          <p:nvPr userDrawn="1"/>
        </p:nvSpPr>
        <p:spPr>
          <a:xfrm>
            <a:off x="0" y="3459480"/>
            <a:ext cx="12192000" cy="2618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87049-D88E-5ED9-BAB5-0AC3089EF3E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CD91DD3-CD1E-0913-E54C-D45F0DCC5E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353" y="2350688"/>
            <a:ext cx="2367917" cy="85422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72A86BB-B1FC-B6BA-8129-C880015F9E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11933" y="2350688"/>
            <a:ext cx="2367917" cy="85422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04E3E6E-B788-5AA8-24F3-1D1AA41155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1513" y="2350688"/>
            <a:ext cx="2367917" cy="85422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B42D59E-6462-7852-1DB5-54AE39121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1094" y="2350688"/>
            <a:ext cx="2367917" cy="85422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24368A7-E057-323D-9452-110C82A684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352" y="3662886"/>
            <a:ext cx="2367917" cy="21796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2880" indent="-182880" algn="ctr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5F41C7A-B238-B246-EE62-F412BD23F3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11932" y="3662886"/>
            <a:ext cx="2367917" cy="21796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2880" indent="-182880" algn="ctr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344F795-B1E0-327D-BE22-902F801804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54261" y="3662886"/>
            <a:ext cx="2367917" cy="21796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2880" indent="-182880" algn="ctr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BB4343D-EAAD-6E1D-D742-90F2BEECA2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13841" y="3662886"/>
            <a:ext cx="2367917" cy="21796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2880" indent="-182880" algn="ctr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1A2DE1A-3836-2E96-230A-3858DCBDB7B5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D0C7D-FECE-06D2-58BC-8FDAC7206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1BB2F663-DC81-C0E7-3969-ECF04E70C6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90A283-6D19-111B-3865-A43881569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6E98889A-A804-43A6-B88F-641401835EED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11D8E1-3D1D-2DF4-5790-50A2778C9674}"/>
              </a:ext>
            </a:extLst>
          </p:cNvPr>
          <p:cNvSpPr/>
          <p:nvPr userDrawn="1"/>
        </p:nvSpPr>
        <p:spPr>
          <a:xfrm>
            <a:off x="1373370" y="1433404"/>
            <a:ext cx="766219" cy="76621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89B80C-F42E-924A-D490-476A988BD795}"/>
              </a:ext>
            </a:extLst>
          </p:cNvPr>
          <p:cNvSpPr/>
          <p:nvPr userDrawn="1"/>
        </p:nvSpPr>
        <p:spPr>
          <a:xfrm>
            <a:off x="4211472" y="1433404"/>
            <a:ext cx="766219" cy="76621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C1BA59-5E8D-F7EE-CC6E-9601EB2E9F5F}"/>
              </a:ext>
            </a:extLst>
          </p:cNvPr>
          <p:cNvSpPr/>
          <p:nvPr userDrawn="1"/>
        </p:nvSpPr>
        <p:spPr>
          <a:xfrm>
            <a:off x="9839923" y="1433404"/>
            <a:ext cx="766219" cy="76621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5956A2-524A-5B07-441B-DAD25B9098AA}"/>
              </a:ext>
            </a:extLst>
          </p:cNvPr>
          <p:cNvSpPr/>
          <p:nvPr userDrawn="1"/>
        </p:nvSpPr>
        <p:spPr>
          <a:xfrm>
            <a:off x="6991939" y="1433404"/>
            <a:ext cx="766219" cy="76621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7764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D92B3232-385B-C7EF-D69E-CDA5F462F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4"/>
          <a:stretch/>
        </p:blipFill>
        <p:spPr>
          <a:xfrm>
            <a:off x="-8972" y="0"/>
            <a:ext cx="577495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535BB-A539-71BA-C9DA-6B0181A46652}"/>
              </a:ext>
            </a:extLst>
          </p:cNvPr>
          <p:cNvSpPr/>
          <p:nvPr userDrawn="1"/>
        </p:nvSpPr>
        <p:spPr>
          <a:xfrm>
            <a:off x="5518150" y="717550"/>
            <a:ext cx="6070600" cy="5422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8812DF-B600-E562-C09B-39E7B0169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015" y="2536601"/>
            <a:ext cx="5161550" cy="66006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IN"/>
              <a:t>Thanks!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A557F65-BD4A-1E6E-8B33-74A2E650E5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61063" y="3998720"/>
            <a:ext cx="5191125" cy="3435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2C4FF2F-6068-AD26-7389-1CBDFDECB8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61063" y="3689549"/>
            <a:ext cx="5191125" cy="390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5B40E791-BCF6-8036-4683-949D9E1C4C7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+mj-lt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+mj-lt"/>
              </a:rPr>
              <a:t>. All rights reserved.</a:t>
            </a:r>
          </a:p>
        </p:txBody>
      </p:sp>
      <p:sp>
        <p:nvSpPr>
          <p:cNvPr id="19" name="TextBox 18">
            <a:hlinkClick r:id="rId3"/>
            <a:extLst>
              <a:ext uri="{FF2B5EF4-FFF2-40B4-BE49-F238E27FC236}">
                <a16:creationId xmlns:a16="http://schemas.microsoft.com/office/drawing/2014/main" id="{D1B7F840-F4C4-1290-48D9-E7E62FDA9C70}"/>
              </a:ext>
            </a:extLst>
          </p:cNvPr>
          <p:cNvSpPr txBox="1">
            <a:spLocks/>
          </p:cNvSpPr>
          <p:nvPr userDrawn="1"/>
        </p:nvSpPr>
        <p:spPr>
          <a:xfrm>
            <a:off x="5636481" y="5713800"/>
            <a:ext cx="24135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www.mastechinfotrellis.com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472B3A3-FE8E-7EAB-60E9-A130526625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6821" y="925921"/>
            <a:ext cx="1921449" cy="445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B96643-56F5-F7AB-F591-BD16CA2565BE}"/>
              </a:ext>
            </a:extLst>
          </p:cNvPr>
          <p:cNvSpPr/>
          <p:nvPr userDrawn="1"/>
        </p:nvSpPr>
        <p:spPr>
          <a:xfrm flipV="1">
            <a:off x="11489306" y="1918369"/>
            <a:ext cx="228600" cy="3021262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785589-8800-8EE1-456A-D0CB29C26FD1}"/>
              </a:ext>
            </a:extLst>
          </p:cNvPr>
          <p:cNvGrpSpPr/>
          <p:nvPr userDrawn="1"/>
        </p:nvGrpSpPr>
        <p:grpSpPr>
          <a:xfrm>
            <a:off x="10539963" y="5721382"/>
            <a:ext cx="858036" cy="221195"/>
            <a:chOff x="10539963" y="5721382"/>
            <a:chExt cx="858036" cy="221195"/>
          </a:xfrm>
        </p:grpSpPr>
        <p:pic>
          <p:nvPicPr>
            <p:cNvPr id="7" name="Graphic 6">
              <a:hlinkClick r:id="rId6"/>
              <a:extLst>
                <a:ext uri="{FF2B5EF4-FFF2-40B4-BE49-F238E27FC236}">
                  <a16:creationId xmlns:a16="http://schemas.microsoft.com/office/drawing/2014/main" id="{D25E415E-BE1E-14D7-CD0E-A4FE97877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39963" y="5721382"/>
              <a:ext cx="221195" cy="221195"/>
            </a:xfrm>
            <a:prstGeom prst="rect">
              <a:avLst/>
            </a:prstGeom>
          </p:spPr>
        </p:pic>
        <p:pic>
          <p:nvPicPr>
            <p:cNvPr id="8" name="Graphic 7">
              <a:hlinkClick r:id="rId9"/>
              <a:extLst>
                <a:ext uri="{FF2B5EF4-FFF2-40B4-BE49-F238E27FC236}">
                  <a16:creationId xmlns:a16="http://schemas.microsoft.com/office/drawing/2014/main" id="{2783FF3E-4450-CEBF-59EE-8E6C7822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192587" y="5731577"/>
              <a:ext cx="205412" cy="21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559452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A98FF9-B709-FE18-C528-D0EF47FA5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18812DF-B600-E562-C09B-39E7B0169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015" y="1761802"/>
            <a:ext cx="5161550" cy="66006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IN"/>
              <a:t>Thanks!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C435CE-E6DB-4768-22EF-8AFE985B14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1063" y="3095201"/>
            <a:ext cx="5191125" cy="3435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0745E0-5332-489F-682C-88D7C8315D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1063" y="2786030"/>
            <a:ext cx="5191125" cy="390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EB2D317-A039-B65C-6D06-BD0B0ACECA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61063" y="4076075"/>
            <a:ext cx="5191125" cy="3435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B2E91B3-65CA-0ADD-CA11-7819DC9F52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61063" y="3766904"/>
            <a:ext cx="5191125" cy="390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3E45771-66EA-3699-C0A3-C846451C91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1063" y="5047625"/>
            <a:ext cx="5191125" cy="3435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053C1A1-B5E0-05F2-2459-B0EB18B1DC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1063" y="4738454"/>
            <a:ext cx="5191125" cy="390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01B978E-6DE7-BE9B-674E-D783CC6903B0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49" name="TextBox 48">
            <a:hlinkClick r:id="rId3"/>
            <a:extLst>
              <a:ext uri="{FF2B5EF4-FFF2-40B4-BE49-F238E27FC236}">
                <a16:creationId xmlns:a16="http://schemas.microsoft.com/office/drawing/2014/main" id="{E520AF37-C90F-455C-D017-180D7B2FCAE3}"/>
              </a:ext>
            </a:extLst>
          </p:cNvPr>
          <p:cNvSpPr txBox="1">
            <a:spLocks/>
          </p:cNvSpPr>
          <p:nvPr/>
        </p:nvSpPr>
        <p:spPr>
          <a:xfrm>
            <a:off x="4889235" y="6513463"/>
            <a:ext cx="24135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www.mastechinfotrellis.com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1D4DA37-17B8-12EC-DD10-5B4F10101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5525" y="304628"/>
            <a:ext cx="1974056" cy="4578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89AACA5-8F74-080F-2B95-3C60851217DF}"/>
              </a:ext>
            </a:extLst>
          </p:cNvPr>
          <p:cNvGrpSpPr/>
          <p:nvPr userDrawn="1"/>
        </p:nvGrpSpPr>
        <p:grpSpPr>
          <a:xfrm>
            <a:off x="11021274" y="6493296"/>
            <a:ext cx="868307" cy="221195"/>
            <a:chOff x="11021274" y="6493296"/>
            <a:chExt cx="868307" cy="221195"/>
          </a:xfrm>
        </p:grpSpPr>
        <p:pic>
          <p:nvPicPr>
            <p:cNvPr id="5" name="Graphic 4">
              <a:hlinkClick r:id="rId6"/>
              <a:extLst>
                <a:ext uri="{FF2B5EF4-FFF2-40B4-BE49-F238E27FC236}">
                  <a16:creationId xmlns:a16="http://schemas.microsoft.com/office/drawing/2014/main" id="{60453BD7-ECAC-B20E-125D-69A40320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21274" y="6493296"/>
              <a:ext cx="221195" cy="221195"/>
            </a:xfrm>
            <a:prstGeom prst="rect">
              <a:avLst/>
            </a:prstGeom>
          </p:spPr>
        </p:pic>
        <p:pic>
          <p:nvPicPr>
            <p:cNvPr id="7" name="Graphic 6">
              <a:hlinkClick r:id="rId9"/>
              <a:extLst>
                <a:ext uri="{FF2B5EF4-FFF2-40B4-BE49-F238E27FC236}">
                  <a16:creationId xmlns:a16="http://schemas.microsoft.com/office/drawing/2014/main" id="{3AED5F6F-9FCE-5AE8-3708-B7D44E3FF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684169" y="6503491"/>
              <a:ext cx="205412" cy="21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2086238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idge with lights at night&#10;&#10;Description automatically generated with low confidence">
            <a:extLst>
              <a:ext uri="{FF2B5EF4-FFF2-40B4-BE49-F238E27FC236}">
                <a16:creationId xmlns:a16="http://schemas.microsoft.com/office/drawing/2014/main" id="{EFCABCE8-22BC-AD07-EFDF-A1EFD53887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47C1AB-6C01-1D71-9EF5-4CA5B3715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3999" y="2359518"/>
            <a:ext cx="9144001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2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IN"/>
              <a:t>Appendix </a:t>
            </a: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3FE5F60C-196F-E4FA-E5E6-B9418D083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66803"/>
            <a:ext cx="1605280" cy="159629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5DD527-C3D0-B35C-91C4-8AA8DEE8DEAD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+mj-lt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1BDC2-FFB1-B4C4-1AD9-B34A57BF5DF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C5BDC-6589-147C-9E97-941070B5C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6EDA8B-96B5-A8E4-8281-D6FD96700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99FF1BD2-94D9-4B71-B601-F6F0DE57DD78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99398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arding 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F1EF6856-C6CE-D0B1-681E-ABC87BE10D6E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3" name="Rectangle: Top Corners Rounded 9">
            <a:extLst>
              <a:ext uri="{FF2B5EF4-FFF2-40B4-BE49-F238E27FC236}">
                <a16:creationId xmlns:a16="http://schemas.microsoft.com/office/drawing/2014/main" id="{3B5ACD83-983F-3A22-C226-C716FD5FEA48}"/>
              </a:ext>
            </a:extLst>
          </p:cNvPr>
          <p:cNvSpPr/>
          <p:nvPr userDrawn="1"/>
        </p:nvSpPr>
        <p:spPr>
          <a:xfrm flipV="1">
            <a:off x="388216" y="1497869"/>
            <a:ext cx="2619016" cy="1135978"/>
          </a:xfrm>
          <a:prstGeom prst="round2SameRect">
            <a:avLst>
              <a:gd name="adj1" fmla="val 4258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B07BBD4-E1FD-833F-1068-A58B2E6077B0}"/>
              </a:ext>
            </a:extLst>
          </p:cNvPr>
          <p:cNvSpPr txBox="1">
            <a:spLocks/>
          </p:cNvSpPr>
          <p:nvPr userDrawn="1"/>
        </p:nvSpPr>
        <p:spPr>
          <a:xfrm>
            <a:off x="388216" y="1574666"/>
            <a:ext cx="2619016" cy="10766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200" b="0" kern="1200">
                <a:solidFill>
                  <a:srgbClr val="333333"/>
                </a:solidFill>
                <a:latin typeface="Opan sans"/>
                <a:ea typeface="Open Sans SemiBold" pitchFamily="2" charset="0"/>
                <a:cs typeface="Open Sans SemiBold" pitchFamily="2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200" b="0" kern="1200">
                <a:solidFill>
                  <a:srgbClr val="333333"/>
                </a:solidFill>
                <a:latin typeface="Opan sans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0DF26E0-4432-B880-FD01-A0AA21DDE2D2}"/>
              </a:ext>
            </a:extLst>
          </p:cNvPr>
          <p:cNvSpPr txBox="1">
            <a:spLocks/>
          </p:cNvSpPr>
          <p:nvPr userDrawn="1"/>
        </p:nvSpPr>
        <p:spPr>
          <a:xfrm>
            <a:off x="388216" y="1100059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: Top Corners Rounded 14">
            <a:extLst>
              <a:ext uri="{FF2B5EF4-FFF2-40B4-BE49-F238E27FC236}">
                <a16:creationId xmlns:a16="http://schemas.microsoft.com/office/drawing/2014/main" id="{D4BC9F3F-952F-CEBC-872B-E416FE718213}"/>
              </a:ext>
            </a:extLst>
          </p:cNvPr>
          <p:cNvSpPr/>
          <p:nvPr userDrawn="1"/>
        </p:nvSpPr>
        <p:spPr>
          <a:xfrm flipV="1">
            <a:off x="3322806" y="1497868"/>
            <a:ext cx="2619016" cy="1135977"/>
          </a:xfrm>
          <a:prstGeom prst="round2SameRect">
            <a:avLst>
              <a:gd name="adj1" fmla="val 3922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355CCD-E267-2226-C458-338D5B9CEA6D}"/>
              </a:ext>
            </a:extLst>
          </p:cNvPr>
          <p:cNvSpPr txBox="1">
            <a:spLocks/>
          </p:cNvSpPr>
          <p:nvPr userDrawn="1"/>
        </p:nvSpPr>
        <p:spPr>
          <a:xfrm>
            <a:off x="3322806" y="1100059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: Top Corners Rounded 17">
            <a:extLst>
              <a:ext uri="{FF2B5EF4-FFF2-40B4-BE49-F238E27FC236}">
                <a16:creationId xmlns:a16="http://schemas.microsoft.com/office/drawing/2014/main" id="{6E0E4430-D7A8-9294-46A6-366953316374}"/>
              </a:ext>
            </a:extLst>
          </p:cNvPr>
          <p:cNvSpPr/>
          <p:nvPr userDrawn="1"/>
        </p:nvSpPr>
        <p:spPr>
          <a:xfrm flipV="1">
            <a:off x="6257395" y="1497868"/>
            <a:ext cx="2619016" cy="1135977"/>
          </a:xfrm>
          <a:prstGeom prst="round2SameRect">
            <a:avLst>
              <a:gd name="adj1" fmla="val 660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FE90E2-4DDB-C54D-C3A8-41063285157B}"/>
              </a:ext>
            </a:extLst>
          </p:cNvPr>
          <p:cNvSpPr txBox="1">
            <a:spLocks/>
          </p:cNvSpPr>
          <p:nvPr userDrawn="1"/>
        </p:nvSpPr>
        <p:spPr>
          <a:xfrm>
            <a:off x="6257395" y="1100059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51" name="Rectangle: Top Corners Rounded 20">
            <a:extLst>
              <a:ext uri="{FF2B5EF4-FFF2-40B4-BE49-F238E27FC236}">
                <a16:creationId xmlns:a16="http://schemas.microsoft.com/office/drawing/2014/main" id="{8C8CEA68-1355-9FB1-6F83-F38FC40755CE}"/>
              </a:ext>
            </a:extLst>
          </p:cNvPr>
          <p:cNvSpPr/>
          <p:nvPr userDrawn="1"/>
        </p:nvSpPr>
        <p:spPr>
          <a:xfrm flipV="1">
            <a:off x="388216" y="3283623"/>
            <a:ext cx="2619016" cy="1135977"/>
          </a:xfrm>
          <a:prstGeom prst="round2SameRect">
            <a:avLst>
              <a:gd name="adj1" fmla="val 4593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5478BBA-B6EF-5658-20DF-8C779517FC4F}"/>
              </a:ext>
            </a:extLst>
          </p:cNvPr>
          <p:cNvSpPr txBox="1">
            <a:spLocks/>
          </p:cNvSpPr>
          <p:nvPr userDrawn="1"/>
        </p:nvSpPr>
        <p:spPr>
          <a:xfrm>
            <a:off x="388216" y="288581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Rectangle: Top Corners Rounded 23">
            <a:extLst>
              <a:ext uri="{FF2B5EF4-FFF2-40B4-BE49-F238E27FC236}">
                <a16:creationId xmlns:a16="http://schemas.microsoft.com/office/drawing/2014/main" id="{1FE2DBAF-2C0A-5643-E2A6-9E58693E9479}"/>
              </a:ext>
            </a:extLst>
          </p:cNvPr>
          <p:cNvSpPr/>
          <p:nvPr userDrawn="1"/>
        </p:nvSpPr>
        <p:spPr>
          <a:xfrm flipV="1">
            <a:off x="3322806" y="3283623"/>
            <a:ext cx="2619016" cy="1135977"/>
          </a:xfrm>
          <a:prstGeom prst="round2SameRect">
            <a:avLst>
              <a:gd name="adj1" fmla="val 5934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E01A118-A040-A2BB-D561-D3D578F9A758}"/>
              </a:ext>
            </a:extLst>
          </p:cNvPr>
          <p:cNvSpPr txBox="1">
            <a:spLocks/>
          </p:cNvSpPr>
          <p:nvPr userDrawn="1"/>
        </p:nvSpPr>
        <p:spPr>
          <a:xfrm>
            <a:off x="3322806" y="288581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Rectangle: Top Corners Rounded 26">
            <a:extLst>
              <a:ext uri="{FF2B5EF4-FFF2-40B4-BE49-F238E27FC236}">
                <a16:creationId xmlns:a16="http://schemas.microsoft.com/office/drawing/2014/main" id="{4AA7C88C-EE18-2A2F-AC58-FD9EB58EB35D}"/>
              </a:ext>
            </a:extLst>
          </p:cNvPr>
          <p:cNvSpPr/>
          <p:nvPr userDrawn="1"/>
        </p:nvSpPr>
        <p:spPr>
          <a:xfrm flipV="1">
            <a:off x="6257395" y="3283623"/>
            <a:ext cx="2619016" cy="1135977"/>
          </a:xfrm>
          <a:prstGeom prst="round2SameRect">
            <a:avLst>
              <a:gd name="adj1" fmla="val 450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FBEFCF7-C7FC-3A74-7836-60264268B826}"/>
              </a:ext>
            </a:extLst>
          </p:cNvPr>
          <p:cNvSpPr txBox="1">
            <a:spLocks/>
          </p:cNvSpPr>
          <p:nvPr userDrawn="1"/>
        </p:nvSpPr>
        <p:spPr>
          <a:xfrm>
            <a:off x="6257395" y="288581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Rectangle: Top Corners Rounded 32">
            <a:extLst>
              <a:ext uri="{FF2B5EF4-FFF2-40B4-BE49-F238E27FC236}">
                <a16:creationId xmlns:a16="http://schemas.microsoft.com/office/drawing/2014/main" id="{70002787-99DD-F2BB-1B4B-6E70611E72A2}"/>
              </a:ext>
            </a:extLst>
          </p:cNvPr>
          <p:cNvSpPr/>
          <p:nvPr userDrawn="1"/>
        </p:nvSpPr>
        <p:spPr>
          <a:xfrm flipV="1">
            <a:off x="9191984" y="1497868"/>
            <a:ext cx="2619016" cy="1135977"/>
          </a:xfrm>
          <a:prstGeom prst="round2SameRect">
            <a:avLst>
              <a:gd name="adj1" fmla="val 6168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A74967C-065F-A11C-3371-6AA50E118870}"/>
              </a:ext>
            </a:extLst>
          </p:cNvPr>
          <p:cNvSpPr txBox="1">
            <a:spLocks/>
          </p:cNvSpPr>
          <p:nvPr userDrawn="1"/>
        </p:nvSpPr>
        <p:spPr>
          <a:xfrm>
            <a:off x="9191984" y="1100059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Rectangle: Top Corners Rounded 35">
            <a:extLst>
              <a:ext uri="{FF2B5EF4-FFF2-40B4-BE49-F238E27FC236}">
                <a16:creationId xmlns:a16="http://schemas.microsoft.com/office/drawing/2014/main" id="{86CADF19-3EAD-74D3-ED6E-F5FB920F5F9C}"/>
              </a:ext>
            </a:extLst>
          </p:cNvPr>
          <p:cNvSpPr/>
          <p:nvPr userDrawn="1"/>
        </p:nvSpPr>
        <p:spPr>
          <a:xfrm flipV="1">
            <a:off x="9191984" y="3283623"/>
            <a:ext cx="2619016" cy="1135977"/>
          </a:xfrm>
          <a:prstGeom prst="round2SameRect">
            <a:avLst>
              <a:gd name="adj1" fmla="val 4758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0828492-A3B8-308A-CD6D-B07DFBEB1FAB}"/>
              </a:ext>
            </a:extLst>
          </p:cNvPr>
          <p:cNvSpPr txBox="1">
            <a:spLocks/>
          </p:cNvSpPr>
          <p:nvPr userDrawn="1"/>
        </p:nvSpPr>
        <p:spPr>
          <a:xfrm>
            <a:off x="9191984" y="288581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Rectangle: Top Corners Rounded 38">
            <a:extLst>
              <a:ext uri="{FF2B5EF4-FFF2-40B4-BE49-F238E27FC236}">
                <a16:creationId xmlns:a16="http://schemas.microsoft.com/office/drawing/2014/main" id="{C3CCD8E3-1F6A-ABA8-4B07-A8A587069670}"/>
              </a:ext>
            </a:extLst>
          </p:cNvPr>
          <p:cNvSpPr/>
          <p:nvPr userDrawn="1"/>
        </p:nvSpPr>
        <p:spPr>
          <a:xfrm flipV="1">
            <a:off x="388216" y="5097433"/>
            <a:ext cx="2619016" cy="1135977"/>
          </a:xfrm>
          <a:prstGeom prst="round2SameRect">
            <a:avLst>
              <a:gd name="adj1" fmla="val 5934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E5AC6ED0-18CD-B06F-150E-73863FE5CA4A}"/>
              </a:ext>
            </a:extLst>
          </p:cNvPr>
          <p:cNvSpPr txBox="1">
            <a:spLocks/>
          </p:cNvSpPr>
          <p:nvPr userDrawn="1"/>
        </p:nvSpPr>
        <p:spPr>
          <a:xfrm>
            <a:off x="388216" y="469962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Rectangle: Top Corners Rounded 41">
            <a:extLst>
              <a:ext uri="{FF2B5EF4-FFF2-40B4-BE49-F238E27FC236}">
                <a16:creationId xmlns:a16="http://schemas.microsoft.com/office/drawing/2014/main" id="{2C84819C-5F5D-F938-21E9-51CAD008E81F}"/>
              </a:ext>
            </a:extLst>
          </p:cNvPr>
          <p:cNvSpPr/>
          <p:nvPr userDrawn="1"/>
        </p:nvSpPr>
        <p:spPr>
          <a:xfrm flipV="1">
            <a:off x="3322806" y="5097433"/>
            <a:ext cx="2619016" cy="1135977"/>
          </a:xfrm>
          <a:prstGeom prst="round2SameRect">
            <a:avLst>
              <a:gd name="adj1" fmla="val 5934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DD1F4A99-E6B2-BDC4-7540-C979081E1ECD}"/>
              </a:ext>
            </a:extLst>
          </p:cNvPr>
          <p:cNvSpPr txBox="1">
            <a:spLocks/>
          </p:cNvSpPr>
          <p:nvPr userDrawn="1"/>
        </p:nvSpPr>
        <p:spPr>
          <a:xfrm>
            <a:off x="3322806" y="469962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2" name="Rectangle: Top Corners Rounded 26">
            <a:extLst>
              <a:ext uri="{FF2B5EF4-FFF2-40B4-BE49-F238E27FC236}">
                <a16:creationId xmlns:a16="http://schemas.microsoft.com/office/drawing/2014/main" id="{9598291A-55A2-E903-09EA-F7A514522203}"/>
              </a:ext>
            </a:extLst>
          </p:cNvPr>
          <p:cNvSpPr/>
          <p:nvPr userDrawn="1"/>
        </p:nvSpPr>
        <p:spPr>
          <a:xfrm flipV="1">
            <a:off x="6257395" y="5097433"/>
            <a:ext cx="2619016" cy="1135977"/>
          </a:xfrm>
          <a:prstGeom prst="round2SameRect">
            <a:avLst>
              <a:gd name="adj1" fmla="val 450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B6109970-854C-E9A2-7075-6A08F798B6EB}"/>
              </a:ext>
            </a:extLst>
          </p:cNvPr>
          <p:cNvSpPr txBox="1">
            <a:spLocks/>
          </p:cNvSpPr>
          <p:nvPr userDrawn="1"/>
        </p:nvSpPr>
        <p:spPr>
          <a:xfrm>
            <a:off x="6257395" y="469962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Rectangle: Top Corners Rounded 35">
            <a:extLst>
              <a:ext uri="{FF2B5EF4-FFF2-40B4-BE49-F238E27FC236}">
                <a16:creationId xmlns:a16="http://schemas.microsoft.com/office/drawing/2014/main" id="{274C1932-F948-3103-ABB9-7E5AB253B7EB}"/>
              </a:ext>
            </a:extLst>
          </p:cNvPr>
          <p:cNvSpPr/>
          <p:nvPr userDrawn="1"/>
        </p:nvSpPr>
        <p:spPr>
          <a:xfrm flipV="1">
            <a:off x="9191984" y="5097433"/>
            <a:ext cx="2619016" cy="1135977"/>
          </a:xfrm>
          <a:prstGeom prst="round2SameRect">
            <a:avLst>
              <a:gd name="adj1" fmla="val 6158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2C90AD2-BBE0-3E6F-EE26-63F2D94DA01B}"/>
              </a:ext>
            </a:extLst>
          </p:cNvPr>
          <p:cNvSpPr txBox="1">
            <a:spLocks/>
          </p:cNvSpPr>
          <p:nvPr userDrawn="1"/>
        </p:nvSpPr>
        <p:spPr>
          <a:xfrm>
            <a:off x="9191984" y="469962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10F700-E1E6-744A-8153-CA2DF26E18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500" y="1100138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360A059-B039-8BC8-884A-453BA369C3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9598" y="1100138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227CC8C-FC93-D37B-0A01-2618C7527A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4697" y="1100138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0B003F6-01D0-28E0-A4CB-A0B5EE030D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50019" y="1100138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A2915D2-09F5-7764-AA8F-62E63FDF5D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4500" y="2885389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21C4BB2-8EF3-CFDF-2E1F-012EB14659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79598" y="2885389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F57F892-17C6-1B56-3936-C4614CEFCC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14697" y="2885389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B8F60AD4-9E28-853E-2E85-F04E2970B0F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50019" y="2885389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7826D152-270E-F229-7C52-9C7927DE2C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4500" y="4696273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A13D409E-C0A8-2390-A4D2-5AEE87BC86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79598" y="4696273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D3B5B710-F0D5-410E-F9BC-F8598D16FA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14697" y="4696273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A1E49471-B21D-4E61-5983-EADA0AC7899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250019" y="4696273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B11105E-7765-1A99-8128-6692C2AD0D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AF8F6-1AE2-FA8B-59BB-6B965399C474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CAE0D1-0B82-0C4C-A139-1A94B3816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357A3E-8FB4-A640-5600-32E4306A1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03C30B8D-10A0-490C-A850-4DD92FED9BC1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ADDB0896-22CB-ECFB-B91C-4E93CA61735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44500" y="1503241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7AD46DC-B09C-ED16-837F-FFAA429476A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384350" y="1503241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8AFCF583-DA06-AB86-CC94-E0754EB993E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324200" y="1503241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6" name="Text Placeholder 57">
            <a:extLst>
              <a:ext uri="{FF2B5EF4-FFF2-40B4-BE49-F238E27FC236}">
                <a16:creationId xmlns:a16="http://schemas.microsoft.com/office/drawing/2014/main" id="{1EE8D823-CA86-9A1E-C373-6D11EC0659E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250019" y="1503241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7">
            <a:extLst>
              <a:ext uri="{FF2B5EF4-FFF2-40B4-BE49-F238E27FC236}">
                <a16:creationId xmlns:a16="http://schemas.microsoft.com/office/drawing/2014/main" id="{8F7302CB-A6C4-3546-7C81-B4E2930ECA6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44500" y="3288492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57">
            <a:extLst>
              <a:ext uri="{FF2B5EF4-FFF2-40B4-BE49-F238E27FC236}">
                <a16:creationId xmlns:a16="http://schemas.microsoft.com/office/drawing/2014/main" id="{0979799D-D708-D758-EA1C-20C176C1B57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3384350" y="3288492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57">
            <a:extLst>
              <a:ext uri="{FF2B5EF4-FFF2-40B4-BE49-F238E27FC236}">
                <a16:creationId xmlns:a16="http://schemas.microsoft.com/office/drawing/2014/main" id="{E0316557-8696-7DB3-86E4-CE2D11AC91E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324200" y="3288492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57">
            <a:extLst>
              <a:ext uri="{FF2B5EF4-FFF2-40B4-BE49-F238E27FC236}">
                <a16:creationId xmlns:a16="http://schemas.microsoft.com/office/drawing/2014/main" id="{68E95337-B0FE-9089-C408-185ED69CD41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250019" y="3288492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57">
            <a:extLst>
              <a:ext uri="{FF2B5EF4-FFF2-40B4-BE49-F238E27FC236}">
                <a16:creationId xmlns:a16="http://schemas.microsoft.com/office/drawing/2014/main" id="{E387E332-418D-8F71-62C6-57D0B1B7C9B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44500" y="5099376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57">
            <a:extLst>
              <a:ext uri="{FF2B5EF4-FFF2-40B4-BE49-F238E27FC236}">
                <a16:creationId xmlns:a16="http://schemas.microsoft.com/office/drawing/2014/main" id="{2AEF19B9-8A5F-FC4A-7FF0-09D0AD9B0DE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384350" y="5099376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57">
            <a:extLst>
              <a:ext uri="{FF2B5EF4-FFF2-40B4-BE49-F238E27FC236}">
                <a16:creationId xmlns:a16="http://schemas.microsoft.com/office/drawing/2014/main" id="{B531C5DC-C2FB-96AA-0FA7-C127BFE241C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324200" y="5099376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57">
            <a:extLst>
              <a:ext uri="{FF2B5EF4-FFF2-40B4-BE49-F238E27FC236}">
                <a16:creationId xmlns:a16="http://schemas.microsoft.com/office/drawing/2014/main" id="{4A5BD8F3-D207-3A24-D50A-16BCE9A9EC6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9250019" y="5099376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2562550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Codes and type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F4B1BB-07E8-78CC-8BD7-E1321F4B3F64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7B64FB-91E8-5E9A-F9F6-4451C2F5C2EB}"/>
              </a:ext>
            </a:extLst>
          </p:cNvPr>
          <p:cNvSpPr/>
          <p:nvPr userDrawn="1"/>
        </p:nvSpPr>
        <p:spPr>
          <a:xfrm>
            <a:off x="2080700" y="2067219"/>
            <a:ext cx="503802" cy="503802"/>
          </a:xfrm>
          <a:prstGeom prst="ellipse">
            <a:avLst/>
          </a:prstGeom>
          <a:solidFill>
            <a:srgbClr val="64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17F70-5C63-33C6-0584-C0866FFB0B8D}"/>
              </a:ext>
            </a:extLst>
          </p:cNvPr>
          <p:cNvSpPr txBox="1"/>
          <p:nvPr userDrawn="1"/>
        </p:nvSpPr>
        <p:spPr>
          <a:xfrm>
            <a:off x="2980991" y="287167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#14213D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F0D6B-E0FB-9072-9818-963357401217}"/>
              </a:ext>
            </a:extLst>
          </p:cNvPr>
          <p:cNvSpPr txBox="1"/>
          <p:nvPr userDrawn="1"/>
        </p:nvSpPr>
        <p:spPr>
          <a:xfrm>
            <a:off x="3189574" y="1537798"/>
            <a:ext cx="52751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b="1">
                <a:latin typeface="+mj-lt"/>
                <a:ea typeface="Open Sans ExtraBold" panose="020B0606030504020204" pitchFamily="34" charset="0"/>
                <a:cs typeface="Calibri Light" panose="020F0302020204030204" pitchFamily="34" charset="0"/>
              </a:rPr>
              <a:t>Hex</a:t>
            </a:r>
            <a:endParaRPr lang="en-IN" b="1">
              <a:latin typeface="+mj-lt"/>
              <a:ea typeface="Open Sans ExtraBold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8D973-7185-6C07-1C00-A833F7CB2F99}"/>
              </a:ext>
            </a:extLst>
          </p:cNvPr>
          <p:cNvSpPr txBox="1"/>
          <p:nvPr userDrawn="1"/>
        </p:nvSpPr>
        <p:spPr>
          <a:xfrm>
            <a:off x="4605187" y="1537798"/>
            <a:ext cx="56714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b="1">
                <a:latin typeface="+mj-lt"/>
                <a:ea typeface="Open Sans ExtraBold" panose="020B0606030504020204" pitchFamily="34" charset="0"/>
                <a:cs typeface="Calibri Light" panose="020F0302020204030204" pitchFamily="34" charset="0"/>
              </a:rPr>
              <a:t>RGB</a:t>
            </a:r>
            <a:endParaRPr lang="en-IN" b="1">
              <a:latin typeface="+mj-lt"/>
              <a:ea typeface="Open Sans ExtraBold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9512-569A-B8D9-6865-1A29BE5F76C8}"/>
              </a:ext>
            </a:extLst>
          </p:cNvPr>
          <p:cNvSpPr txBox="1"/>
          <p:nvPr userDrawn="1"/>
        </p:nvSpPr>
        <p:spPr>
          <a:xfrm>
            <a:off x="4419401" y="2871670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20-33-61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742BE14-7F25-5FCD-C13B-0B7485B91D63}"/>
              </a:ext>
            </a:extLst>
          </p:cNvPr>
          <p:cNvSpPr/>
          <p:nvPr userDrawn="1"/>
        </p:nvSpPr>
        <p:spPr>
          <a:xfrm>
            <a:off x="2080700" y="2768845"/>
            <a:ext cx="503802" cy="503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660A6B-4741-2B6C-813B-46D4332D091F}"/>
              </a:ext>
            </a:extLst>
          </p:cNvPr>
          <p:cNvSpPr txBox="1"/>
          <p:nvPr userDrawn="1"/>
        </p:nvSpPr>
        <p:spPr>
          <a:xfrm>
            <a:off x="2980190" y="2139476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#647AA3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462587-4555-22A5-C26D-9EF70B615C42}"/>
              </a:ext>
            </a:extLst>
          </p:cNvPr>
          <p:cNvSpPr txBox="1"/>
          <p:nvPr userDrawn="1"/>
        </p:nvSpPr>
        <p:spPr>
          <a:xfrm>
            <a:off x="4282343" y="2139476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100-122-163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7396F38-6E89-B05E-28FD-BAECABAEAEA0}"/>
              </a:ext>
            </a:extLst>
          </p:cNvPr>
          <p:cNvSpPr/>
          <p:nvPr userDrawn="1"/>
        </p:nvSpPr>
        <p:spPr>
          <a:xfrm>
            <a:off x="2080700" y="4805720"/>
            <a:ext cx="503802" cy="503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7F0D55-1869-879B-D90C-20684F33E453}"/>
              </a:ext>
            </a:extLst>
          </p:cNvPr>
          <p:cNvSpPr txBox="1"/>
          <p:nvPr userDrawn="1"/>
        </p:nvSpPr>
        <p:spPr>
          <a:xfrm>
            <a:off x="3054377" y="4903733"/>
            <a:ext cx="693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#6fffe9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1653CC-15A7-B9BA-50C0-F758F2A581BC}"/>
              </a:ext>
            </a:extLst>
          </p:cNvPr>
          <p:cNvSpPr txBox="1"/>
          <p:nvPr userDrawn="1"/>
        </p:nvSpPr>
        <p:spPr>
          <a:xfrm>
            <a:off x="4282344" y="4903733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229-229-229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031FE05-D3ED-FBC1-2A0F-F9C05E8E5BCC}"/>
              </a:ext>
            </a:extLst>
          </p:cNvPr>
          <p:cNvSpPr/>
          <p:nvPr userDrawn="1"/>
        </p:nvSpPr>
        <p:spPr>
          <a:xfrm>
            <a:off x="1981788" y="5850580"/>
            <a:ext cx="3677639" cy="365125"/>
          </a:xfrm>
          <a:prstGeom prst="rect">
            <a:avLst/>
          </a:prstGeom>
          <a:gradFill flip="none" rotWithShape="1">
            <a:gsLst>
              <a:gs pos="100000">
                <a:srgbClr val="14213D"/>
              </a:gs>
              <a:gs pos="0">
                <a:srgbClr val="647AA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B42771-7B0F-908B-C5DA-2C61C27808BA}"/>
              </a:ext>
            </a:extLst>
          </p:cNvPr>
          <p:cNvSpPr txBox="1"/>
          <p:nvPr userDrawn="1"/>
        </p:nvSpPr>
        <p:spPr>
          <a:xfrm>
            <a:off x="4832953" y="5884945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#14213D</a:t>
            </a:r>
            <a:endParaRPr lang="en-IN" sz="1400">
              <a:solidFill>
                <a:schemeClr val="bg1"/>
              </a:solidFill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4BB510-CAE9-F7BF-0E1D-7EB624C4E021}"/>
              </a:ext>
            </a:extLst>
          </p:cNvPr>
          <p:cNvSpPr txBox="1"/>
          <p:nvPr userDrawn="1"/>
        </p:nvSpPr>
        <p:spPr>
          <a:xfrm>
            <a:off x="2061937" y="5884945"/>
            <a:ext cx="864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 56059b</a:t>
            </a:r>
            <a:endParaRPr lang="en-IN" sz="1400">
              <a:solidFill>
                <a:schemeClr val="bg1"/>
              </a:solidFill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600784D-C9A6-210D-232C-9F25520F1FAB}"/>
              </a:ext>
            </a:extLst>
          </p:cNvPr>
          <p:cNvCxnSpPr>
            <a:cxnSpLocks/>
          </p:cNvCxnSpPr>
          <p:nvPr userDrawn="1"/>
        </p:nvCxnSpPr>
        <p:spPr>
          <a:xfrm>
            <a:off x="6121400" y="1582456"/>
            <a:ext cx="0" cy="4633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93C1A72-E5E5-6B12-5AFB-54904BB055A0}"/>
              </a:ext>
            </a:extLst>
          </p:cNvPr>
          <p:cNvSpPr txBox="1"/>
          <p:nvPr userDrawn="1"/>
        </p:nvSpPr>
        <p:spPr>
          <a:xfrm>
            <a:off x="2101626" y="1537798"/>
            <a:ext cx="75565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b="1">
                <a:latin typeface="+mj-lt"/>
                <a:ea typeface="Open Sans ExtraBold" panose="020B0606030504020204" pitchFamily="34" charset="0"/>
                <a:cs typeface="Calibri Light" panose="020F0302020204030204" pitchFamily="34" charset="0"/>
              </a:rPr>
              <a:t>Colors</a:t>
            </a:r>
            <a:endParaRPr lang="en-IN" b="1">
              <a:latin typeface="+mj-lt"/>
              <a:ea typeface="Open Sans ExtraBold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47B6DB-E824-2767-B2A3-80A5C12878D6}"/>
              </a:ext>
            </a:extLst>
          </p:cNvPr>
          <p:cNvSpPr txBox="1"/>
          <p:nvPr userDrawn="1"/>
        </p:nvSpPr>
        <p:spPr>
          <a:xfrm>
            <a:off x="6496223" y="1491632"/>
            <a:ext cx="125322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rPr>
              <a:t>Typeface</a:t>
            </a:r>
            <a:endParaRPr lang="en-IN" sz="2400" b="1">
              <a:latin typeface="Calibri Light" panose="020F0302020204030204" pitchFamily="34" charset="0"/>
              <a:ea typeface="Open Sans ExtraBold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0034272-9DEB-D201-758A-2ECF087EB8B2}"/>
              </a:ext>
            </a:extLst>
          </p:cNvPr>
          <p:cNvSpPr txBox="1"/>
          <p:nvPr userDrawn="1"/>
        </p:nvSpPr>
        <p:spPr>
          <a:xfrm>
            <a:off x="6496223" y="2926442"/>
            <a:ext cx="44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b="1" spc="300">
                <a:latin typeface="Calibri Light" panose="020F0302020204030204" pitchFamily="34" charset="0"/>
                <a:cs typeface="Calibri Light" panose="020F0302020204030204" pitchFamily="34" charset="0"/>
              </a:rPr>
              <a:t>ABCDEFGHIJKLMNOPQRSTUVWXYZ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EBF71A9-4CA2-2107-1C13-1B361D07C5C7}"/>
              </a:ext>
            </a:extLst>
          </p:cNvPr>
          <p:cNvSpPr txBox="1"/>
          <p:nvPr userDrawn="1"/>
        </p:nvSpPr>
        <p:spPr>
          <a:xfrm>
            <a:off x="6496223" y="4079678"/>
            <a:ext cx="501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pc="30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rPr>
              <a:t>ABCDEFGHIJKLMNOPQRSTUVWXYZ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EFBAC8-11EC-EBD5-BD53-7A3038A80EF3}"/>
              </a:ext>
            </a:extLst>
          </p:cNvPr>
          <p:cNvSpPr txBox="1"/>
          <p:nvPr userDrawn="1"/>
        </p:nvSpPr>
        <p:spPr>
          <a:xfrm>
            <a:off x="6496223" y="2529820"/>
            <a:ext cx="334206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rPr>
              <a:t>For Heading text </a:t>
            </a:r>
            <a:r>
              <a:rPr lang="en-US" sz="1800" b="1">
                <a:solidFill>
                  <a:schemeClr val="accent2"/>
                </a:solidFill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rPr>
              <a:t>Calibri Light Bold</a:t>
            </a:r>
            <a:r>
              <a:rPr lang="en-US" sz="1800" b="1">
                <a:solidFill>
                  <a:schemeClr val="accent2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rPr>
              <a:t> </a:t>
            </a:r>
            <a:endParaRPr lang="en-IN" sz="1800" b="1">
              <a:solidFill>
                <a:schemeClr val="accent2"/>
              </a:solidFill>
              <a:latin typeface="Calibri Light" panose="020F0302020204030204" pitchFamily="34" charset="0"/>
              <a:ea typeface="Open Sans Semibold" panose="020B0706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8D62F7-160F-BFA6-9EDD-E81ABC58585E}"/>
              </a:ext>
            </a:extLst>
          </p:cNvPr>
          <p:cNvSpPr txBox="1"/>
          <p:nvPr userDrawn="1"/>
        </p:nvSpPr>
        <p:spPr>
          <a:xfrm>
            <a:off x="6496223" y="3719685"/>
            <a:ext cx="229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rPr>
              <a:t>For Body text </a:t>
            </a:r>
            <a:r>
              <a:rPr lang="en-US" sz="1600" b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Poppins" panose="00000500000000000000" pitchFamily="50" charset="0"/>
              </a:rPr>
              <a:t>Calibri Light</a:t>
            </a:r>
            <a:endParaRPr lang="en-IN" sz="1600" b="0">
              <a:solidFill>
                <a:schemeClr val="accent2"/>
              </a:solidFill>
              <a:latin typeface="+mj-lt"/>
              <a:ea typeface="Open Sans ExtraBold" panose="020B0606030504020204" pitchFamily="34" charset="0"/>
              <a:cs typeface="Poppins" panose="00000500000000000000" pitchFamily="50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A76582B-B9E6-9BB5-30DF-90F5AF1BA2C4}"/>
              </a:ext>
            </a:extLst>
          </p:cNvPr>
          <p:cNvSpPr txBox="1"/>
          <p:nvPr userDrawn="1"/>
        </p:nvSpPr>
        <p:spPr>
          <a:xfrm>
            <a:off x="711584" y="2406370"/>
            <a:ext cx="733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Primary</a:t>
            </a:r>
          </a:p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Color </a:t>
            </a:r>
            <a:endParaRPr lang="en-IN" sz="1400" b="1">
              <a:solidFill>
                <a:srgbClr val="333333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6302BC-B9F9-290E-7EB4-D52E3B5BC46E}"/>
              </a:ext>
            </a:extLst>
          </p:cNvPr>
          <p:cNvSpPr txBox="1"/>
          <p:nvPr userDrawn="1"/>
        </p:nvSpPr>
        <p:spPr>
          <a:xfrm>
            <a:off x="524032" y="3806197"/>
            <a:ext cx="92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Secondary</a:t>
            </a:r>
          </a:p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Color </a:t>
            </a:r>
            <a:endParaRPr lang="en-IN" sz="1400" b="1">
              <a:solidFill>
                <a:srgbClr val="333333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76" name="Left Brace 75">
            <a:extLst>
              <a:ext uri="{FF2B5EF4-FFF2-40B4-BE49-F238E27FC236}">
                <a16:creationId xmlns:a16="http://schemas.microsoft.com/office/drawing/2014/main" id="{721CCE0A-4ACD-F07F-CABC-B68D191DBAF6}"/>
              </a:ext>
            </a:extLst>
          </p:cNvPr>
          <p:cNvSpPr/>
          <p:nvPr userDrawn="1"/>
        </p:nvSpPr>
        <p:spPr>
          <a:xfrm>
            <a:off x="1512141" y="1957008"/>
            <a:ext cx="376790" cy="1405532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77" name="Left Brace 76">
            <a:extLst>
              <a:ext uri="{FF2B5EF4-FFF2-40B4-BE49-F238E27FC236}">
                <a16:creationId xmlns:a16="http://schemas.microsoft.com/office/drawing/2014/main" id="{29310781-7598-A647-A1EC-80296418081D}"/>
              </a:ext>
            </a:extLst>
          </p:cNvPr>
          <p:cNvSpPr/>
          <p:nvPr userDrawn="1"/>
        </p:nvSpPr>
        <p:spPr>
          <a:xfrm>
            <a:off x="1512141" y="3605540"/>
            <a:ext cx="376790" cy="883467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5302E70D-5A62-7A5F-B199-063485DA28BB}"/>
              </a:ext>
            </a:extLst>
          </p:cNvPr>
          <p:cNvSpPr/>
          <p:nvPr userDrawn="1"/>
        </p:nvSpPr>
        <p:spPr>
          <a:xfrm>
            <a:off x="1512141" y="4733580"/>
            <a:ext cx="376790" cy="720005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DADC95-05BA-F6D1-635C-923D4EC07D23}"/>
              </a:ext>
            </a:extLst>
          </p:cNvPr>
          <p:cNvSpPr txBox="1"/>
          <p:nvPr userDrawn="1"/>
        </p:nvSpPr>
        <p:spPr>
          <a:xfrm>
            <a:off x="733513" y="4843652"/>
            <a:ext cx="7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Neutral</a:t>
            </a:r>
          </a:p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Color </a:t>
            </a:r>
            <a:endParaRPr lang="en-IN" sz="1400" b="1">
              <a:solidFill>
                <a:srgbClr val="333333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852943A-18E8-D30B-F3C8-C6B22BFF7329}"/>
              </a:ext>
            </a:extLst>
          </p:cNvPr>
          <p:cNvSpPr/>
          <p:nvPr userDrawn="1"/>
        </p:nvSpPr>
        <p:spPr>
          <a:xfrm>
            <a:off x="2080700" y="3695363"/>
            <a:ext cx="503802" cy="503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7BFAFC0-9395-F783-010E-245F2AA8729D}"/>
              </a:ext>
            </a:extLst>
          </p:cNvPr>
          <p:cNvSpPr txBox="1"/>
          <p:nvPr userDrawn="1"/>
        </p:nvSpPr>
        <p:spPr>
          <a:xfrm>
            <a:off x="3002055" y="3793376"/>
            <a:ext cx="798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#2FA6FF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F8065D6-73DD-975B-D325-914829BDB3F4}"/>
              </a:ext>
            </a:extLst>
          </p:cNvPr>
          <p:cNvSpPr txBox="1"/>
          <p:nvPr userDrawn="1"/>
        </p:nvSpPr>
        <p:spPr>
          <a:xfrm>
            <a:off x="4328027" y="3793376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252-163-17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1533415-52B0-9225-9959-136214CEC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9683BD-1867-F953-0E86-F8DEAFDC72A5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D965D-F081-8A3F-F386-0814D0680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CDFC9BB-77B4-1E04-0D7B-12CF8D0A2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4ED8B1C-7C53-411B-9559-B9471B9EBD5B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581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72C3789-87F0-45E9-8709-C7F3A3907F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9740" y="333178"/>
            <a:ext cx="1192213" cy="1311275"/>
          </a:xfrm>
          <a:prstGeom prst="roundRect">
            <a:avLst>
              <a:gd name="adj" fmla="val 7719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4D960-1865-7224-0D48-AB22A608DA3D}"/>
              </a:ext>
            </a:extLst>
          </p:cNvPr>
          <p:cNvSpPr/>
          <p:nvPr userDrawn="1"/>
        </p:nvSpPr>
        <p:spPr>
          <a:xfrm>
            <a:off x="1" y="0"/>
            <a:ext cx="1337093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effectLst>
                <a:outerShdw blurRad="50800" dist="139700" dir="5400000" sx="7000" sy="7000" algn="ctr" rotWithShape="0">
                  <a:srgbClr val="000000">
                    <a:alpha val="10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3D18304-B986-E3E2-C29C-544E14AC93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7981" y="595116"/>
            <a:ext cx="710958" cy="5667768"/>
          </a:xfrm>
          <a:prstGeom prst="rect">
            <a:avLst/>
          </a:prstGeom>
        </p:spPr>
        <p:txBody>
          <a:bodyPr vert="vert270" anchor="ctr">
            <a:noAutofit/>
          </a:bodyPr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A54D1AA-4455-AE33-35C5-F1C9D4B60D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50351" y="739052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7028ABC-E159-8CF9-F70A-F4195D3CDBF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50350" y="333178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58A09D33-7DA0-D258-98D2-06B1C2F4C375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346809" y="1761640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4E09FBD2-A6E3-8544-CD2F-C8E848590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019" y="1761640"/>
            <a:ext cx="230832" cy="230832"/>
          </a:xfrm>
          <a:prstGeom prst="rect">
            <a:avLst/>
          </a:prstGeom>
        </p:spPr>
      </p:pic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2F6723F0-DB13-69CB-8DDA-498E6302DAD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050350" y="561388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Picture Placeholder 14">
            <a:extLst>
              <a:ext uri="{FF2B5EF4-FFF2-40B4-BE49-F238E27FC236}">
                <a16:creationId xmlns:a16="http://schemas.microsoft.com/office/drawing/2014/main" id="{59B87D14-7115-AD6C-3314-0A20E0BA4991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816284" y="333178"/>
            <a:ext cx="1192213" cy="1311275"/>
          </a:xfrm>
          <a:prstGeom prst="roundRect">
            <a:avLst>
              <a:gd name="adj" fmla="val 7879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066AD70-BC0D-F648-EDD7-D517C693C8C4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8116895" y="739052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B7F0C9CB-9564-4379-D3E2-C090E674388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116894" y="333178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5A287217-5040-514E-0384-C7AEF910A82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413353" y="1761640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4EC4099A-4C54-1B3D-E785-5A9F797A1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563" y="1761640"/>
            <a:ext cx="230832" cy="230832"/>
          </a:xfrm>
          <a:prstGeom prst="rect">
            <a:avLst/>
          </a:prstGeom>
        </p:spPr>
      </p:pic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B3DF3B2-5FF2-4807-0BAA-1A85CB83128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116894" y="561388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14">
            <a:extLst>
              <a:ext uri="{FF2B5EF4-FFF2-40B4-BE49-F238E27FC236}">
                <a16:creationId xmlns:a16="http://schemas.microsoft.com/office/drawing/2014/main" id="{D886BA4B-FD07-68D0-7512-E18461C30F06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6816284" y="2544070"/>
            <a:ext cx="1192213" cy="1311275"/>
          </a:xfrm>
          <a:prstGeom prst="roundRect">
            <a:avLst>
              <a:gd name="adj" fmla="val 8039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4A1DD6F7-AA4D-87D8-07DD-F136D5C599F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116895" y="2949944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E6098C83-8279-CA79-A8F7-94F99122291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8116894" y="2544070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B32FE503-EE1F-E2CC-9E09-4B89D403C614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8413353" y="3972532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CB4B2146-E5F4-0803-3601-4E84CDB0B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563" y="3972532"/>
            <a:ext cx="230832" cy="230832"/>
          </a:xfrm>
          <a:prstGeom prst="rect">
            <a:avLst/>
          </a:prstGeom>
        </p:spPr>
      </p:pic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93F1CCE2-73F7-725D-61BE-2E8BC49E2E45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8116894" y="2772280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AE6FC441-6842-AED7-35FC-38A437FDBECF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1749740" y="2544070"/>
            <a:ext cx="1192213" cy="1311275"/>
          </a:xfrm>
          <a:prstGeom prst="roundRect">
            <a:avLst>
              <a:gd name="adj" fmla="val 8678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F5AE9181-0E1D-AE83-1D95-0596F5780E8A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3050351" y="2949944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8C714E47-E4DC-231B-5F84-65F018FEFF7D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3050350" y="2544070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0FABE370-A970-103B-54F5-429E31FB024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3346809" y="3972532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4A2E9B62-4C84-294E-7369-10B662B50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019" y="3972532"/>
            <a:ext cx="230832" cy="230832"/>
          </a:xfrm>
          <a:prstGeom prst="rect">
            <a:avLst/>
          </a:prstGeom>
        </p:spPr>
      </p:pic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AD303B2E-5E80-A677-2D61-18803CFDA9B7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3050350" y="2772280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Picture Placeholder 14">
            <a:extLst>
              <a:ext uri="{FF2B5EF4-FFF2-40B4-BE49-F238E27FC236}">
                <a16:creationId xmlns:a16="http://schemas.microsoft.com/office/drawing/2014/main" id="{C3A63CB5-FC95-2697-E4D0-0484D47DF3C8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6816284" y="4784962"/>
            <a:ext cx="1192213" cy="1311275"/>
          </a:xfrm>
          <a:prstGeom prst="roundRect">
            <a:avLst>
              <a:gd name="adj" fmla="val 8571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7E1FA6E9-FA15-B28A-7721-D511BC8AF860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8116895" y="5190836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BEFB4140-0AC5-B5CE-1486-AA98622F25D9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8116894" y="4784962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8B46B0FA-0013-684C-AEE4-863C09BB3EDB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8413353" y="6213424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5583A3F8-5F58-14C7-6146-5D0F5931A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563" y="6213424"/>
            <a:ext cx="230832" cy="230832"/>
          </a:xfrm>
          <a:prstGeom prst="rect">
            <a:avLst/>
          </a:prstGeom>
        </p:spPr>
      </p:pic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125C0FE3-32C8-655A-718C-E363074B7AC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8116894" y="5013172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Picture Placeholder 14">
            <a:extLst>
              <a:ext uri="{FF2B5EF4-FFF2-40B4-BE49-F238E27FC236}">
                <a16:creationId xmlns:a16="http://schemas.microsoft.com/office/drawing/2014/main" id="{E2832AA4-4EAE-DCB8-05C9-DB8662B0858F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1749740" y="4784962"/>
            <a:ext cx="1192213" cy="1311275"/>
          </a:xfrm>
          <a:prstGeom prst="roundRect">
            <a:avLst>
              <a:gd name="adj" fmla="val 8518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F2AAA5F8-68C9-B7C0-AF22-628AEAFB2FCD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3050351" y="5190836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8E2487AF-F900-EDAD-92A4-7B6C0DAD6884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3050350" y="4784962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5">
            <a:extLst>
              <a:ext uri="{FF2B5EF4-FFF2-40B4-BE49-F238E27FC236}">
                <a16:creationId xmlns:a16="http://schemas.microsoft.com/office/drawing/2014/main" id="{EFB750CF-BF42-90D4-DEE7-ACA79678C1C0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3346809" y="6213424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0BEA1AC9-7608-0100-8C43-030AA102B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019" y="6213424"/>
            <a:ext cx="230832" cy="230832"/>
          </a:xfrm>
          <a:prstGeom prst="rect">
            <a:avLst/>
          </a:prstGeom>
        </p:spPr>
      </p:pic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F6A9D63C-8E3D-ACA5-B9FF-CCB3CF739D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3050350" y="5013172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8F68BBD-18F1-9A06-46C5-3BFFA902FDA9}"/>
              </a:ext>
            </a:extLst>
          </p:cNvPr>
          <p:cNvCxnSpPr>
            <a:cxnSpLocks/>
          </p:cNvCxnSpPr>
          <p:nvPr userDrawn="1"/>
        </p:nvCxnSpPr>
        <p:spPr>
          <a:xfrm>
            <a:off x="3149785" y="3916639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6AC1419-0B56-DC06-AFAF-F969EF915DCB}"/>
              </a:ext>
            </a:extLst>
          </p:cNvPr>
          <p:cNvCxnSpPr>
            <a:cxnSpLocks/>
          </p:cNvCxnSpPr>
          <p:nvPr userDrawn="1"/>
        </p:nvCxnSpPr>
        <p:spPr>
          <a:xfrm>
            <a:off x="3149785" y="1705747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8DE82E-B30F-7372-DDB0-B1BFD95CEC5B}"/>
              </a:ext>
            </a:extLst>
          </p:cNvPr>
          <p:cNvCxnSpPr>
            <a:cxnSpLocks/>
          </p:cNvCxnSpPr>
          <p:nvPr userDrawn="1"/>
        </p:nvCxnSpPr>
        <p:spPr>
          <a:xfrm>
            <a:off x="3149785" y="6157531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E8C75E-5B4A-10F3-30CE-CBC97B6F4EE3}"/>
              </a:ext>
            </a:extLst>
          </p:cNvPr>
          <p:cNvCxnSpPr>
            <a:cxnSpLocks/>
          </p:cNvCxnSpPr>
          <p:nvPr userDrawn="1"/>
        </p:nvCxnSpPr>
        <p:spPr>
          <a:xfrm>
            <a:off x="8214360" y="3916639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3D76D32-0CED-0092-F2CE-DDC1515D8EF1}"/>
              </a:ext>
            </a:extLst>
          </p:cNvPr>
          <p:cNvCxnSpPr>
            <a:cxnSpLocks/>
          </p:cNvCxnSpPr>
          <p:nvPr userDrawn="1"/>
        </p:nvCxnSpPr>
        <p:spPr>
          <a:xfrm>
            <a:off x="8214360" y="1705747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07971B7-690E-3629-DF9D-BEF4517FD17C}"/>
              </a:ext>
            </a:extLst>
          </p:cNvPr>
          <p:cNvCxnSpPr>
            <a:cxnSpLocks/>
          </p:cNvCxnSpPr>
          <p:nvPr userDrawn="1"/>
        </p:nvCxnSpPr>
        <p:spPr>
          <a:xfrm>
            <a:off x="8214360" y="6157531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ooter Placeholder 4">
            <a:extLst>
              <a:ext uri="{FF2B5EF4-FFF2-40B4-BE49-F238E27FC236}">
                <a16:creationId xmlns:a16="http://schemas.microsoft.com/office/drawing/2014/main" id="{143A7F36-0A87-E645-B99E-B096A11E1BE4}"/>
              </a:ext>
            </a:extLst>
          </p:cNvPr>
          <p:cNvSpPr txBox="1">
            <a:spLocks/>
          </p:cNvSpPr>
          <p:nvPr userDrawn="1"/>
        </p:nvSpPr>
        <p:spPr>
          <a:xfrm>
            <a:off x="143256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F2762-930B-14E2-D7F8-A7CAA80D3365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84F356-4F59-E53D-EDB0-09ABC047B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BC14C5-710D-9035-B3EA-31CA5206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F7A7A69-874C-45A1-8603-ED7D41176599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1709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Extra Slid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AD7469-8072-08D6-6730-926890D8858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BAAC618-813B-8E05-05BD-7884E5EE4E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B54893-B726-1D36-805A-66A694EB40A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470919-4615-CFB8-4A25-B3513193F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A6FC9F9-9A22-FE3C-AB63-714D9E398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0B5E439-8862-4110-BCB2-942F22252CB2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7500B79-E954-4DDB-FD29-267ECE0EA7E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83227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566AA96D-70C1-305F-2426-1437331B01AE}"/>
              </a:ext>
            </a:extLst>
          </p:cNvPr>
          <p:cNvSpPr/>
          <p:nvPr userDrawn="1"/>
        </p:nvSpPr>
        <p:spPr>
          <a:xfrm>
            <a:off x="2279535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02FC31F-B36D-75DA-D90C-8D88196C9AA3}"/>
              </a:ext>
            </a:extLst>
          </p:cNvPr>
          <p:cNvSpPr/>
          <p:nvPr userDrawn="1"/>
        </p:nvSpPr>
        <p:spPr>
          <a:xfrm>
            <a:off x="4206613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AD0081A-95AB-19F7-1F96-3E443BAE614A}"/>
              </a:ext>
            </a:extLst>
          </p:cNvPr>
          <p:cNvSpPr/>
          <p:nvPr userDrawn="1"/>
        </p:nvSpPr>
        <p:spPr>
          <a:xfrm>
            <a:off x="6131577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B28D12E-9D48-9FED-4480-5DC97C60B7BC}"/>
              </a:ext>
            </a:extLst>
          </p:cNvPr>
          <p:cNvSpPr/>
          <p:nvPr userDrawn="1"/>
        </p:nvSpPr>
        <p:spPr>
          <a:xfrm>
            <a:off x="8062965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E6303DD-43B4-CDFD-4858-76C1EC83269D}"/>
              </a:ext>
            </a:extLst>
          </p:cNvPr>
          <p:cNvSpPr/>
          <p:nvPr userDrawn="1"/>
        </p:nvSpPr>
        <p:spPr>
          <a:xfrm>
            <a:off x="10055834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17986B-5660-4040-7CCE-4BD9B58CCBBC}"/>
              </a:ext>
            </a:extLst>
          </p:cNvPr>
          <p:cNvSpPr/>
          <p:nvPr userDrawn="1"/>
        </p:nvSpPr>
        <p:spPr>
          <a:xfrm>
            <a:off x="401705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C05D90-CB98-A227-9F93-4B249B9E4F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9818" y="2675990"/>
            <a:ext cx="2119488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6FEAF5F4-BB0E-8FAD-4482-2CD67A933D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1705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17">
            <a:extLst>
              <a:ext uri="{FF2B5EF4-FFF2-40B4-BE49-F238E27FC236}">
                <a16:creationId xmlns:a16="http://schemas.microsoft.com/office/drawing/2014/main" id="{35CFB9C8-AB49-E06B-F2D6-DA4154D65DB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0158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7" name="Text Placeholder 5">
            <a:extLst>
              <a:ext uri="{FF2B5EF4-FFF2-40B4-BE49-F238E27FC236}">
                <a16:creationId xmlns:a16="http://schemas.microsoft.com/office/drawing/2014/main" id="{FF754EF4-21A0-A1BD-C792-4715126FE47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77935" y="6056008"/>
            <a:ext cx="2003255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E3903949-4957-9D54-47A1-BE73A22771A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01705" y="3282165"/>
            <a:ext cx="1755714" cy="26349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C8A15BA8-190B-9BC1-39C3-AC212433493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332531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F48DA526-AA41-F530-287A-1ABBB7E39DC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332531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68E1E79E-09A2-6A6A-7662-113F7C0A34C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332531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C778B9B7-5003-8495-68E3-B014ABAD9B9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332531" y="3282165"/>
            <a:ext cx="1755714" cy="26349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20F5FFC4-4FC6-EB90-BCE8-DF2916BDFE4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263357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A3E60B26-4D6F-6A4C-D668-978308B2B02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263357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E31B1023-1164-645F-093D-6407A9069FDE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263357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0A9CF832-70F2-FFB4-E957-CEB4F21B10E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263357" y="3282165"/>
            <a:ext cx="1755714" cy="2634978"/>
          </a:xfrm>
          <a:prstGeom prst="rect">
            <a:avLst/>
          </a:prstGeom>
          <a:effectLst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16FE7ED3-667D-C6C9-F713-66846221036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194183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2D377017-CA88-32C9-AC33-53BF5A62039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194183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5241368C-35F3-272C-C1BD-5BF31040BA79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94183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C3A095A6-12DE-2227-7FE2-732635C97E1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194183" y="3282165"/>
            <a:ext cx="1755714" cy="26349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76C32C62-B8FF-AE8B-8C2B-1946FEEF429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125009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F9BD29A5-0B53-3312-B570-153B5FDF3E1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125009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448719A9-8EC9-9427-D437-28D857D6FBF9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125009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B4D311DA-777A-2C64-35AE-025233837B38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125009" y="3282165"/>
            <a:ext cx="1755714" cy="2634978"/>
          </a:xfrm>
          <a:prstGeom prst="rect">
            <a:avLst/>
          </a:prstGeom>
          <a:effectLst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66571CCB-5086-8B16-E61C-A10D9E08EA47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0055834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52D2FED6-AB25-D140-10E8-96090B3AAC80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0055834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778D8F52-5C5D-7C59-83A2-755A09B2ADB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055834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00B1C329-8D34-278A-A612-8F84B42746F3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0055834" y="3282165"/>
            <a:ext cx="1755714" cy="26349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14D6684-EFD5-211C-3B72-0F3A93DE6FDD}"/>
              </a:ext>
            </a:extLst>
          </p:cNvPr>
          <p:cNvCxnSpPr>
            <a:cxnSpLocks/>
          </p:cNvCxnSpPr>
          <p:nvPr userDrawn="1"/>
        </p:nvCxnSpPr>
        <p:spPr>
          <a:xfrm>
            <a:off x="401704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3678470-45FC-9CB0-B4FA-A193CFBBA131}"/>
              </a:ext>
            </a:extLst>
          </p:cNvPr>
          <p:cNvCxnSpPr>
            <a:cxnSpLocks/>
          </p:cNvCxnSpPr>
          <p:nvPr userDrawn="1"/>
        </p:nvCxnSpPr>
        <p:spPr>
          <a:xfrm>
            <a:off x="2332530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21A42AA-67C3-8B50-5C01-92ACB2E8FDBF}"/>
              </a:ext>
            </a:extLst>
          </p:cNvPr>
          <p:cNvCxnSpPr>
            <a:cxnSpLocks/>
          </p:cNvCxnSpPr>
          <p:nvPr userDrawn="1"/>
        </p:nvCxnSpPr>
        <p:spPr>
          <a:xfrm>
            <a:off x="4263356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65732D8-B316-9EBE-06AB-06C27BE66816}"/>
              </a:ext>
            </a:extLst>
          </p:cNvPr>
          <p:cNvCxnSpPr>
            <a:cxnSpLocks/>
          </p:cNvCxnSpPr>
          <p:nvPr userDrawn="1"/>
        </p:nvCxnSpPr>
        <p:spPr>
          <a:xfrm>
            <a:off x="6194182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AA48CA1-D1F4-E61E-7D3D-5E893843547F}"/>
              </a:ext>
            </a:extLst>
          </p:cNvPr>
          <p:cNvCxnSpPr>
            <a:cxnSpLocks/>
          </p:cNvCxnSpPr>
          <p:nvPr userDrawn="1"/>
        </p:nvCxnSpPr>
        <p:spPr>
          <a:xfrm>
            <a:off x="8125008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95ECE22-CF3C-7086-5194-28CA19435EC6}"/>
              </a:ext>
            </a:extLst>
          </p:cNvPr>
          <p:cNvCxnSpPr>
            <a:cxnSpLocks/>
          </p:cNvCxnSpPr>
          <p:nvPr userDrawn="1"/>
        </p:nvCxnSpPr>
        <p:spPr>
          <a:xfrm>
            <a:off x="10055833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4213B8B-AB8C-7692-F30E-10F86A425E01}"/>
              </a:ext>
            </a:extLst>
          </p:cNvPr>
          <p:cNvCxnSpPr>
            <a:cxnSpLocks/>
          </p:cNvCxnSpPr>
          <p:nvPr userDrawn="1"/>
        </p:nvCxnSpPr>
        <p:spPr>
          <a:xfrm>
            <a:off x="401704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F7E6DC2-8C98-4996-648A-B22E85E120A9}"/>
              </a:ext>
            </a:extLst>
          </p:cNvPr>
          <p:cNvCxnSpPr>
            <a:cxnSpLocks/>
          </p:cNvCxnSpPr>
          <p:nvPr userDrawn="1"/>
        </p:nvCxnSpPr>
        <p:spPr>
          <a:xfrm>
            <a:off x="2332530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E0E6BC6-13FA-6879-11C3-1C24261A5F1B}"/>
              </a:ext>
            </a:extLst>
          </p:cNvPr>
          <p:cNvCxnSpPr>
            <a:cxnSpLocks/>
          </p:cNvCxnSpPr>
          <p:nvPr userDrawn="1"/>
        </p:nvCxnSpPr>
        <p:spPr>
          <a:xfrm>
            <a:off x="4263356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D54813C-DB08-612F-1E75-3032C27AF1EB}"/>
              </a:ext>
            </a:extLst>
          </p:cNvPr>
          <p:cNvCxnSpPr>
            <a:cxnSpLocks/>
          </p:cNvCxnSpPr>
          <p:nvPr userDrawn="1"/>
        </p:nvCxnSpPr>
        <p:spPr>
          <a:xfrm>
            <a:off x="6194182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1ADE30C-E504-A086-AF7D-757EE9D39328}"/>
              </a:ext>
            </a:extLst>
          </p:cNvPr>
          <p:cNvCxnSpPr>
            <a:cxnSpLocks/>
          </p:cNvCxnSpPr>
          <p:nvPr userDrawn="1"/>
        </p:nvCxnSpPr>
        <p:spPr>
          <a:xfrm>
            <a:off x="8125008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D487C31D-CB02-B524-4497-EEC459B503EA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2610984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2" name="Picture Placeholder 17">
            <a:extLst>
              <a:ext uri="{FF2B5EF4-FFF2-40B4-BE49-F238E27FC236}">
                <a16:creationId xmlns:a16="http://schemas.microsoft.com/office/drawing/2014/main" id="{D654A691-47D5-F4AF-1838-369F204DF9E6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4541810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3" name="Picture Placeholder 17">
            <a:extLst>
              <a:ext uri="{FF2B5EF4-FFF2-40B4-BE49-F238E27FC236}">
                <a16:creationId xmlns:a16="http://schemas.microsoft.com/office/drawing/2014/main" id="{78548320-C733-E06F-86B8-26D94DD183EC}"/>
              </a:ext>
            </a:extLst>
          </p:cNvPr>
          <p:cNvSpPr>
            <a:spLocks noGrp="1"/>
          </p:cNvSpPr>
          <p:nvPr>
            <p:ph type="pic" sz="quarter" idx="98"/>
          </p:nvPr>
        </p:nvSpPr>
        <p:spPr>
          <a:xfrm>
            <a:off x="6472636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5" name="Picture Placeholder 17">
            <a:extLst>
              <a:ext uri="{FF2B5EF4-FFF2-40B4-BE49-F238E27FC236}">
                <a16:creationId xmlns:a16="http://schemas.microsoft.com/office/drawing/2014/main" id="{1AE58E9E-1FB7-2A37-78FA-4B1BE0FD575A}"/>
              </a:ext>
            </a:extLst>
          </p:cNvPr>
          <p:cNvSpPr>
            <a:spLocks noGrp="1"/>
          </p:cNvSpPr>
          <p:nvPr>
            <p:ph type="pic" sz="quarter" idx="99"/>
          </p:nvPr>
        </p:nvSpPr>
        <p:spPr>
          <a:xfrm>
            <a:off x="8403462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6" name="Picture Placeholder 17">
            <a:extLst>
              <a:ext uri="{FF2B5EF4-FFF2-40B4-BE49-F238E27FC236}">
                <a16:creationId xmlns:a16="http://schemas.microsoft.com/office/drawing/2014/main" id="{3BEECB8B-0189-CEAC-82DC-94750DAAFA6A}"/>
              </a:ext>
            </a:extLst>
          </p:cNvPr>
          <p:cNvSpPr>
            <a:spLocks noGrp="1"/>
          </p:cNvSpPr>
          <p:nvPr>
            <p:ph type="pic" sz="quarter" idx="100"/>
          </p:nvPr>
        </p:nvSpPr>
        <p:spPr>
          <a:xfrm>
            <a:off x="10334287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ECE42070-5D10-ECF8-B195-53656236C140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A55AC19-EE1F-A865-0DBA-F5C62A1E34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21EC44-14EC-7981-406D-1C6CCE1CE42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58E9F8-470E-DADC-BE06-829E838F1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16DC559-B2F0-FFD1-709A-C55B7F0A8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61CBEB7A-F6E5-423B-AEC8-43FA2A0CC34A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3035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FB5E67E-8FA6-5E20-F718-AD33E8A54EBF}"/>
              </a:ext>
            </a:extLst>
          </p:cNvPr>
          <p:cNvGrpSpPr/>
          <p:nvPr userDrawn="1"/>
        </p:nvGrpSpPr>
        <p:grpSpPr>
          <a:xfrm>
            <a:off x="2777297" y="2458527"/>
            <a:ext cx="6611756" cy="1940946"/>
            <a:chOff x="853533" y="2458527"/>
            <a:chExt cx="6611756" cy="194094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EAE9963-8ABF-BFA7-8A31-BCBC0B95E3FA}"/>
                </a:ext>
              </a:extLst>
            </p:cNvPr>
            <p:cNvGrpSpPr/>
            <p:nvPr/>
          </p:nvGrpSpPr>
          <p:grpSpPr>
            <a:xfrm>
              <a:off x="853533" y="3328082"/>
              <a:ext cx="6611756" cy="202851"/>
              <a:chOff x="1143944" y="3341107"/>
              <a:chExt cx="5758246" cy="176665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7DECF04-A936-9F44-B031-D7E415A09E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7434" y="3427661"/>
                <a:ext cx="552155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190">
                <a:extLst>
                  <a:ext uri="{FF2B5EF4-FFF2-40B4-BE49-F238E27FC236}">
                    <a16:creationId xmlns:a16="http://schemas.microsoft.com/office/drawing/2014/main" id="{35BDEC86-0851-BAF2-F784-583D4BBA3729}"/>
                  </a:ext>
                </a:extLst>
              </p:cNvPr>
              <p:cNvSpPr/>
              <p:nvPr/>
            </p:nvSpPr>
            <p:spPr>
              <a:xfrm rot="16996800">
                <a:off x="1143909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1" name="Freeform 190">
                <a:extLst>
                  <a:ext uri="{FF2B5EF4-FFF2-40B4-BE49-F238E27FC236}">
                    <a16:creationId xmlns:a16="http://schemas.microsoft.com/office/drawing/2014/main" id="{DEC27FCA-A62B-7A3A-F837-B7493487FBA5}"/>
                  </a:ext>
                </a:extLst>
              </p:cNvPr>
              <p:cNvSpPr/>
              <p:nvPr/>
            </p:nvSpPr>
            <p:spPr>
              <a:xfrm rot="16996800">
                <a:off x="6725565" y="3341148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0108A6-D326-B4D8-1CEF-429D0A2526E5}"/>
                </a:ext>
              </a:extLst>
            </p:cNvPr>
            <p:cNvGrpSpPr/>
            <p:nvPr/>
          </p:nvGrpSpPr>
          <p:grpSpPr>
            <a:xfrm>
              <a:off x="3167658" y="2458527"/>
              <a:ext cx="1944495" cy="1940946"/>
              <a:chOff x="3159339" y="2583805"/>
              <a:chExt cx="1693481" cy="1690389"/>
            </a:xfrm>
          </p:grpSpPr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EC89CF5E-336E-A53B-B763-0F29C31904AD}"/>
                  </a:ext>
                </a:extLst>
              </p:cNvPr>
              <p:cNvSpPr/>
              <p:nvPr/>
            </p:nvSpPr>
            <p:spPr>
              <a:xfrm>
                <a:off x="3159339" y="2583805"/>
                <a:ext cx="1693481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0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7" name="Freeform 58">
                <a:extLst>
                  <a:ext uri="{FF2B5EF4-FFF2-40B4-BE49-F238E27FC236}">
                    <a16:creationId xmlns:a16="http://schemas.microsoft.com/office/drawing/2014/main" id="{92A76145-2002-03A3-8BBE-E878F66F72F8}"/>
                  </a:ext>
                </a:extLst>
              </p:cNvPr>
              <p:cNvSpPr/>
              <p:nvPr/>
            </p:nvSpPr>
            <p:spPr>
              <a:xfrm>
                <a:off x="3210708" y="3446066"/>
                <a:ext cx="1590742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2" y="21600"/>
                    </a:lnTo>
                    <a:lnTo>
                      <a:pt x="18502" y="21312"/>
                    </a:lnTo>
                    <a:lnTo>
                      <a:pt x="19408" y="21312"/>
                    </a:lnTo>
                    <a:close/>
                    <a:moveTo>
                      <a:pt x="17597" y="21600"/>
                    </a:moveTo>
                    <a:lnTo>
                      <a:pt x="16691" y="21600"/>
                    </a:lnTo>
                    <a:lnTo>
                      <a:pt x="16691" y="21312"/>
                    </a:lnTo>
                    <a:lnTo>
                      <a:pt x="17599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2" y="21600"/>
                    </a:moveTo>
                    <a:lnTo>
                      <a:pt x="13067" y="21600"/>
                    </a:lnTo>
                    <a:lnTo>
                      <a:pt x="13067" y="21312"/>
                    </a:lnTo>
                    <a:lnTo>
                      <a:pt x="13972" y="21312"/>
                    </a:lnTo>
                    <a:close/>
                    <a:moveTo>
                      <a:pt x="12161" y="21600"/>
                    </a:moveTo>
                    <a:lnTo>
                      <a:pt x="11255" y="21600"/>
                    </a:lnTo>
                    <a:lnTo>
                      <a:pt x="11255" y="21312"/>
                    </a:lnTo>
                    <a:lnTo>
                      <a:pt x="12159" y="21312"/>
                    </a:lnTo>
                    <a:close/>
                    <a:moveTo>
                      <a:pt x="10349" y="21600"/>
                    </a:moveTo>
                    <a:lnTo>
                      <a:pt x="9442" y="21600"/>
                    </a:lnTo>
                    <a:lnTo>
                      <a:pt x="9442" y="21312"/>
                    </a:lnTo>
                    <a:lnTo>
                      <a:pt x="10349" y="21312"/>
                    </a:lnTo>
                    <a:close/>
                    <a:moveTo>
                      <a:pt x="8536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6" y="21312"/>
                    </a:lnTo>
                    <a:close/>
                    <a:moveTo>
                      <a:pt x="6725" y="21600"/>
                    </a:moveTo>
                    <a:lnTo>
                      <a:pt x="5820" y="21600"/>
                    </a:lnTo>
                    <a:lnTo>
                      <a:pt x="5820" y="21312"/>
                    </a:lnTo>
                    <a:lnTo>
                      <a:pt x="6726" y="21312"/>
                    </a:lnTo>
                    <a:close/>
                    <a:moveTo>
                      <a:pt x="4913" y="21600"/>
                    </a:moveTo>
                    <a:lnTo>
                      <a:pt x="4006" y="21600"/>
                    </a:lnTo>
                    <a:lnTo>
                      <a:pt x="4006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1" y="21484"/>
                      <a:pt x="667" y="21202"/>
                      <a:pt x="440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3" y="21284"/>
                    </a:lnTo>
                    <a:cubicBezTo>
                      <a:pt x="20588" y="21204"/>
                      <a:pt x="20853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7"/>
                      <a:pt x="20642" y="21482"/>
                      <a:pt x="20324" y="21570"/>
                    </a:cubicBezTo>
                    <a:close/>
                    <a:moveTo>
                      <a:pt x="16" y="19161"/>
                    </a:moveTo>
                    <a:cubicBezTo>
                      <a:pt x="5" y="19019"/>
                      <a:pt x="0" y="18877"/>
                      <a:pt x="0" y="18733"/>
                    </a:cubicBezTo>
                    <a:lnTo>
                      <a:pt x="0" y="17401"/>
                    </a:lnTo>
                    <a:lnTo>
                      <a:pt x="150" y="17401"/>
                    </a:lnTo>
                    <a:lnTo>
                      <a:pt x="150" y="18733"/>
                    </a:lnTo>
                    <a:cubicBezTo>
                      <a:pt x="150" y="18862"/>
                      <a:pt x="155" y="18990"/>
                      <a:pt x="165" y="19117"/>
                    </a:cubicBezTo>
                    <a:close/>
                    <a:moveTo>
                      <a:pt x="21584" y="19155"/>
                    </a:moveTo>
                    <a:lnTo>
                      <a:pt x="21434" y="19113"/>
                    </a:lnTo>
                    <a:cubicBezTo>
                      <a:pt x="21444" y="18986"/>
                      <a:pt x="21449" y="18858"/>
                      <a:pt x="21449" y="18730"/>
                    </a:cubicBezTo>
                    <a:lnTo>
                      <a:pt x="21449" y="17388"/>
                    </a:lnTo>
                    <a:lnTo>
                      <a:pt x="21599" y="17388"/>
                    </a:lnTo>
                    <a:lnTo>
                      <a:pt x="21599" y="18730"/>
                    </a:lnTo>
                    <a:cubicBezTo>
                      <a:pt x="21599" y="18872"/>
                      <a:pt x="21595" y="19014"/>
                      <a:pt x="21584" y="19155"/>
                    </a:cubicBezTo>
                    <a:close/>
                    <a:moveTo>
                      <a:pt x="150" y="15662"/>
                    </a:moveTo>
                    <a:lnTo>
                      <a:pt x="0" y="15662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6"/>
                    </a:moveTo>
                    <a:lnTo>
                      <a:pt x="21450" y="15656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3"/>
                    </a:moveTo>
                    <a:lnTo>
                      <a:pt x="0" y="12183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7"/>
                    </a:moveTo>
                    <a:lnTo>
                      <a:pt x="21450" y="12177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4"/>
                    </a:moveTo>
                    <a:lnTo>
                      <a:pt x="0" y="5224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8"/>
                    </a:moveTo>
                    <a:lnTo>
                      <a:pt x="21450" y="5218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5"/>
                    </a:moveTo>
                    <a:lnTo>
                      <a:pt x="0" y="1745"/>
                    </a:lnTo>
                    <a:lnTo>
                      <a:pt x="0" y="5"/>
                    </a:lnTo>
                    <a:lnTo>
                      <a:pt x="150" y="5"/>
                    </a:lnTo>
                    <a:close/>
                    <a:moveTo>
                      <a:pt x="21600" y="1739"/>
                    </a:moveTo>
                    <a:lnTo>
                      <a:pt x="21450" y="1739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C75F9549-39B5-7B3F-B9CE-07AD2B06582C}"/>
                  </a:ext>
                </a:extLst>
              </p:cNvPr>
              <p:cNvSpPr/>
              <p:nvPr/>
            </p:nvSpPr>
            <p:spPr>
              <a:xfrm>
                <a:off x="3346253" y="2747019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61F557E-99E7-4B7C-9AAE-051DB533DFF3}"/>
                </a:ext>
              </a:extLst>
            </p:cNvPr>
            <p:cNvGrpSpPr/>
            <p:nvPr/>
          </p:nvGrpSpPr>
          <p:grpSpPr>
            <a:xfrm>
              <a:off x="5114325" y="2458612"/>
              <a:ext cx="1944538" cy="1940861"/>
              <a:chOff x="4854712" y="2583879"/>
              <a:chExt cx="1693518" cy="1690315"/>
            </a:xfrm>
          </p:grpSpPr>
          <p:sp>
            <p:nvSpPr>
              <p:cNvPr id="53" name="Freeform 89">
                <a:extLst>
                  <a:ext uri="{FF2B5EF4-FFF2-40B4-BE49-F238E27FC236}">
                    <a16:creationId xmlns:a16="http://schemas.microsoft.com/office/drawing/2014/main" id="{59BE40BE-FCC0-3E66-EA29-EC9403B1CCB5}"/>
                  </a:ext>
                </a:extLst>
              </p:cNvPr>
              <p:cNvSpPr/>
              <p:nvPr/>
            </p:nvSpPr>
            <p:spPr>
              <a:xfrm>
                <a:off x="4854712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4" name="Freeform 93">
                <a:extLst>
                  <a:ext uri="{FF2B5EF4-FFF2-40B4-BE49-F238E27FC236}">
                    <a16:creationId xmlns:a16="http://schemas.microsoft.com/office/drawing/2014/main" id="{B47494A8-E1D7-1044-3DF8-5E595EBF140C}"/>
                  </a:ext>
                </a:extLst>
              </p:cNvPr>
              <p:cNvSpPr/>
              <p:nvPr/>
            </p:nvSpPr>
            <p:spPr>
              <a:xfrm>
                <a:off x="4890367" y="2583879"/>
                <a:ext cx="1590889" cy="82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5" name="Freeform 96">
                <a:extLst>
                  <a:ext uri="{FF2B5EF4-FFF2-40B4-BE49-F238E27FC236}">
                    <a16:creationId xmlns:a16="http://schemas.microsoft.com/office/drawing/2014/main" id="{72E6FE95-8B01-7E18-CAA7-8D9B5068FBE8}"/>
                  </a:ext>
                </a:extLst>
              </p:cNvPr>
              <p:cNvSpPr/>
              <p:nvPr/>
            </p:nvSpPr>
            <p:spPr>
              <a:xfrm>
                <a:off x="5041663" y="2732323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4847ADF-8E1A-761F-AC76-77BB8B5ADEAE}"/>
                </a:ext>
              </a:extLst>
            </p:cNvPr>
            <p:cNvGrpSpPr/>
            <p:nvPr/>
          </p:nvGrpSpPr>
          <p:grpSpPr>
            <a:xfrm>
              <a:off x="1225295" y="2458696"/>
              <a:ext cx="1944538" cy="1940777"/>
              <a:chOff x="1467715" y="2583952"/>
              <a:chExt cx="1693518" cy="1690242"/>
            </a:xfrm>
          </p:grpSpPr>
          <p:sp>
            <p:nvSpPr>
              <p:cNvPr id="47" name="Freeform 155">
                <a:extLst>
                  <a:ext uri="{FF2B5EF4-FFF2-40B4-BE49-F238E27FC236}">
                    <a16:creationId xmlns:a16="http://schemas.microsoft.com/office/drawing/2014/main" id="{57255A90-D402-E7A9-6FAC-E660384FD9FD}"/>
                  </a:ext>
                </a:extLst>
              </p:cNvPr>
              <p:cNvSpPr/>
              <p:nvPr/>
            </p:nvSpPr>
            <p:spPr>
              <a:xfrm>
                <a:off x="1467715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8" name="Freeform 158">
                <a:extLst>
                  <a:ext uri="{FF2B5EF4-FFF2-40B4-BE49-F238E27FC236}">
                    <a16:creationId xmlns:a16="http://schemas.microsoft.com/office/drawing/2014/main" id="{F99D3F8D-25DD-F547-203D-296A2E596083}"/>
                  </a:ext>
                </a:extLst>
              </p:cNvPr>
              <p:cNvSpPr/>
              <p:nvPr/>
            </p:nvSpPr>
            <p:spPr>
              <a:xfrm>
                <a:off x="1509472" y="2583952"/>
                <a:ext cx="1590889" cy="827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4"/>
                    </a:lnTo>
                    <a:lnTo>
                      <a:pt x="21599" y="19854"/>
                    </a:lnTo>
                    <a:close/>
                    <a:moveTo>
                      <a:pt x="150" y="18120"/>
                    </a:moveTo>
                    <a:lnTo>
                      <a:pt x="0" y="18120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1"/>
                    </a:moveTo>
                    <a:lnTo>
                      <a:pt x="0" y="14641"/>
                    </a:lnTo>
                    <a:lnTo>
                      <a:pt x="0" y="12901"/>
                    </a:lnTo>
                    <a:lnTo>
                      <a:pt x="150" y="12901"/>
                    </a:lnTo>
                    <a:close/>
                    <a:moveTo>
                      <a:pt x="21599" y="14635"/>
                    </a:moveTo>
                    <a:lnTo>
                      <a:pt x="21449" y="14635"/>
                    </a:lnTo>
                    <a:lnTo>
                      <a:pt x="21449" y="12895"/>
                    </a:lnTo>
                    <a:lnTo>
                      <a:pt x="21599" y="12895"/>
                    </a:lnTo>
                    <a:close/>
                    <a:moveTo>
                      <a:pt x="150" y="11159"/>
                    </a:moveTo>
                    <a:lnTo>
                      <a:pt x="0" y="11159"/>
                    </a:lnTo>
                    <a:lnTo>
                      <a:pt x="0" y="9421"/>
                    </a:lnTo>
                    <a:lnTo>
                      <a:pt x="150" y="9421"/>
                    </a:lnTo>
                    <a:close/>
                    <a:moveTo>
                      <a:pt x="21599" y="11159"/>
                    </a:moveTo>
                    <a:lnTo>
                      <a:pt x="21449" y="11159"/>
                    </a:lnTo>
                    <a:lnTo>
                      <a:pt x="21449" y="9416"/>
                    </a:lnTo>
                    <a:lnTo>
                      <a:pt x="21599" y="9416"/>
                    </a:lnTo>
                    <a:close/>
                    <a:moveTo>
                      <a:pt x="150" y="7681"/>
                    </a:moveTo>
                    <a:lnTo>
                      <a:pt x="0" y="7681"/>
                    </a:lnTo>
                    <a:lnTo>
                      <a:pt x="0" y="5941"/>
                    </a:lnTo>
                    <a:lnTo>
                      <a:pt x="150" y="5941"/>
                    </a:lnTo>
                    <a:close/>
                    <a:moveTo>
                      <a:pt x="21599" y="7675"/>
                    </a:moveTo>
                    <a:lnTo>
                      <a:pt x="21449" y="7675"/>
                    </a:lnTo>
                    <a:lnTo>
                      <a:pt x="21449" y="5935"/>
                    </a:lnTo>
                    <a:lnTo>
                      <a:pt x="21599" y="5935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9"/>
                      <a:pt x="5" y="2578"/>
                      <a:pt x="16" y="2439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6"/>
                    </a:moveTo>
                    <a:lnTo>
                      <a:pt x="21449" y="4196"/>
                    </a:lnTo>
                    <a:lnTo>
                      <a:pt x="21449" y="2863"/>
                    </a:lnTo>
                    <a:cubicBezTo>
                      <a:pt x="21449" y="2735"/>
                      <a:pt x="21444" y="2607"/>
                      <a:pt x="21434" y="2480"/>
                    </a:cubicBezTo>
                    <a:lnTo>
                      <a:pt x="21584" y="2437"/>
                    </a:lnTo>
                    <a:cubicBezTo>
                      <a:pt x="21594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5" y="398"/>
                      <a:pt x="958" y="114"/>
                      <a:pt x="1276" y="26"/>
                    </a:cubicBezTo>
                    <a:lnTo>
                      <a:pt x="1298" y="313"/>
                    </a:lnTo>
                    <a:cubicBezTo>
                      <a:pt x="1012" y="392"/>
                      <a:pt x="748" y="646"/>
                      <a:pt x="544" y="1038"/>
                    </a:cubicBezTo>
                    <a:close/>
                    <a:moveTo>
                      <a:pt x="21053" y="1038"/>
                    </a:moveTo>
                    <a:cubicBezTo>
                      <a:pt x="20849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6" y="288"/>
                    </a:lnTo>
                    <a:lnTo>
                      <a:pt x="16686" y="0"/>
                    </a:lnTo>
                    <a:lnTo>
                      <a:pt x="17592" y="0"/>
                    </a:lnTo>
                    <a:close/>
                    <a:moveTo>
                      <a:pt x="15782" y="288"/>
                    </a:moveTo>
                    <a:lnTo>
                      <a:pt x="14874" y="288"/>
                    </a:lnTo>
                    <a:lnTo>
                      <a:pt x="14874" y="0"/>
                    </a:lnTo>
                    <a:lnTo>
                      <a:pt x="15780" y="0"/>
                    </a:lnTo>
                    <a:close/>
                    <a:moveTo>
                      <a:pt x="13970" y="288"/>
                    </a:moveTo>
                    <a:lnTo>
                      <a:pt x="13062" y="288"/>
                    </a:lnTo>
                    <a:lnTo>
                      <a:pt x="13062" y="0"/>
                    </a:lnTo>
                    <a:lnTo>
                      <a:pt x="13968" y="0"/>
                    </a:lnTo>
                    <a:close/>
                    <a:moveTo>
                      <a:pt x="12158" y="288"/>
                    </a:moveTo>
                    <a:lnTo>
                      <a:pt x="11250" y="288"/>
                    </a:lnTo>
                    <a:lnTo>
                      <a:pt x="11250" y="0"/>
                    </a:lnTo>
                    <a:lnTo>
                      <a:pt x="12156" y="0"/>
                    </a:lnTo>
                    <a:close/>
                    <a:moveTo>
                      <a:pt x="10347" y="288"/>
                    </a:moveTo>
                    <a:lnTo>
                      <a:pt x="9439" y="288"/>
                    </a:lnTo>
                    <a:lnTo>
                      <a:pt x="9439" y="0"/>
                    </a:lnTo>
                    <a:lnTo>
                      <a:pt x="10345" y="0"/>
                    </a:lnTo>
                    <a:close/>
                    <a:moveTo>
                      <a:pt x="8535" y="288"/>
                    </a:moveTo>
                    <a:lnTo>
                      <a:pt x="7627" y="288"/>
                    </a:lnTo>
                    <a:lnTo>
                      <a:pt x="7627" y="0"/>
                    </a:lnTo>
                    <a:lnTo>
                      <a:pt x="8533" y="0"/>
                    </a:lnTo>
                    <a:close/>
                    <a:moveTo>
                      <a:pt x="6723" y="288"/>
                    </a:moveTo>
                    <a:lnTo>
                      <a:pt x="5815" y="288"/>
                    </a:lnTo>
                    <a:lnTo>
                      <a:pt x="5815" y="0"/>
                    </a:lnTo>
                    <a:lnTo>
                      <a:pt x="6721" y="0"/>
                    </a:lnTo>
                    <a:close/>
                    <a:moveTo>
                      <a:pt x="4911" y="288"/>
                    </a:moveTo>
                    <a:lnTo>
                      <a:pt x="4004" y="288"/>
                    </a:lnTo>
                    <a:lnTo>
                      <a:pt x="4004" y="0"/>
                    </a:lnTo>
                    <a:lnTo>
                      <a:pt x="4912" y="0"/>
                    </a:lnTo>
                    <a:close/>
                    <a:moveTo>
                      <a:pt x="3100" y="288"/>
                    </a:moveTo>
                    <a:lnTo>
                      <a:pt x="2191" y="288"/>
                    </a:lnTo>
                    <a:lnTo>
                      <a:pt x="2191" y="0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9" name="Freeform 165">
                <a:extLst>
                  <a:ext uri="{FF2B5EF4-FFF2-40B4-BE49-F238E27FC236}">
                    <a16:creationId xmlns:a16="http://schemas.microsoft.com/office/drawing/2014/main" id="{5288008C-8D52-3FD1-4D28-ADE8B074A2C8}"/>
                  </a:ext>
                </a:extLst>
              </p:cNvPr>
              <p:cNvSpPr/>
              <p:nvPr/>
            </p:nvSpPr>
            <p:spPr>
              <a:xfrm>
                <a:off x="1654666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57B68-E4DD-C544-697F-FE3F86A113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1767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C8B75BA-9D62-093F-082A-BC394FC92F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1346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01D1BBD-1D4E-BE86-9277-CB9B481D88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32389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08F597-CEF7-BB71-F71C-E8E2AF04CDEE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9BACA0-5C21-C116-6AEE-E2941A61B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E5E6287-F813-CE37-3DA3-C17CAA7D5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CA381E9-BC1F-49D8-8C80-B0683E8B5A1B}" type="datetime4">
              <a:rPr lang="en-US" smtClean="0"/>
              <a:t>February 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0650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3AC1FD-E487-E085-BCBF-80E655BE6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6555581"/>
            <a:ext cx="1145381" cy="302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1391B435-A083-42C2-B295-CCC8D5755ACC}" type="datetime4">
              <a:rPr lang="en-US" smtClean="0"/>
              <a:t>February 3, 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2A421F4-365C-2D43-9372-E4CA2B1FB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3201"/>
            <a:ext cx="4114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4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>
    <p:push dir="u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401444"/>
          </a:solidFill>
          <a:latin typeface="Poppins Medium" panose="00000600000000000000" pitchFamily="50" charset="0"/>
          <a:ea typeface="+mj-ea"/>
          <a:cs typeface="Poppins Medium" panose="000006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7488">
          <p15:clr>
            <a:srgbClr val="F26B43"/>
          </p15:clr>
        </p15:guide>
        <p15:guide id="3" orient="horz" pos="4128">
          <p15:clr>
            <a:srgbClr val="F26B43"/>
          </p15:clr>
        </p15:guide>
        <p15:guide id="4" orient="horz" pos="192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2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0.svg"/><Relationship Id="rId4" Type="http://schemas.openxmlformats.org/officeDocument/2006/relationships/diagramData" Target="../diagrams/data1.xml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57.svg"/><Relationship Id="rId18" Type="http://schemas.openxmlformats.org/officeDocument/2006/relationships/image" Target="../media/image62.png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image" Target="../media/image43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0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55.svg"/><Relationship Id="rId5" Type="http://schemas.openxmlformats.org/officeDocument/2006/relationships/diagramData" Target="../diagrams/data2.xml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19" Type="http://schemas.openxmlformats.org/officeDocument/2006/relationships/image" Target="../media/image63.svg"/><Relationship Id="rId4" Type="http://schemas.openxmlformats.org/officeDocument/2006/relationships/image" Target="../media/image53.png"/><Relationship Id="rId9" Type="http://schemas.microsoft.com/office/2007/relationships/diagramDrawing" Target="../diagrams/drawing2.xml"/><Relationship Id="rId1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image" Target="../media/image64.jpeg"/><Relationship Id="rId21" Type="http://schemas.openxmlformats.org/officeDocument/2006/relationships/diagramLayout" Target="../diagrams/layout3.xml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7.png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24" Type="http://schemas.microsoft.com/office/2007/relationships/diagramDrawing" Target="../diagrams/drawing3.xml"/><Relationship Id="rId5" Type="http://schemas.openxmlformats.org/officeDocument/2006/relationships/image" Target="../media/image66.svg"/><Relationship Id="rId15" Type="http://schemas.openxmlformats.org/officeDocument/2006/relationships/image" Target="../media/image76.svg"/><Relationship Id="rId23" Type="http://schemas.openxmlformats.org/officeDocument/2006/relationships/diagramColors" Target="../diagrams/colors3.xml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Relationship Id="rId22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13" Type="http://schemas.microsoft.com/office/2007/relationships/diagramDrawing" Target="../diagrams/drawing4.xml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4.sv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83.png"/><Relationship Id="rId15" Type="http://schemas.openxmlformats.org/officeDocument/2006/relationships/image" Target="../media/image44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82.svg"/><Relationship Id="rId9" Type="http://schemas.openxmlformats.org/officeDocument/2006/relationships/diagramData" Target="../diagrams/data4.xml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82.svg"/><Relationship Id="rId9" Type="http://schemas.openxmlformats.org/officeDocument/2006/relationships/image" Target="../media/image8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hyperlink" Target="mailto:mit-presales@mastechdigital.com" TargetMode="External"/><Relationship Id="rId4" Type="http://schemas.openxmlformats.org/officeDocument/2006/relationships/image" Target="../media/image82.svg"/><Relationship Id="rId9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group of men sitting at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34542DAC-8BC4-1681-368B-289D5C2BEE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231" y="930074"/>
            <a:ext cx="4629150" cy="46291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6C8043-2AA0-866C-403A-54C3A1DE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03" y="2085473"/>
            <a:ext cx="5540864" cy="2318352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0B2026"/>
                </a:solidFill>
                <a:latin typeface="DM Sans" pitchFamily="2" charset="0"/>
              </a:rPr>
              <a:t>Databricks </a:t>
            </a:r>
            <a:br>
              <a:rPr lang="en-US">
                <a:solidFill>
                  <a:srgbClr val="0B2026"/>
                </a:solidFill>
                <a:latin typeface="DM Sans" pitchFamily="2" charset="0"/>
              </a:rPr>
            </a:br>
            <a:r>
              <a:rPr lang="en-US">
                <a:solidFill>
                  <a:srgbClr val="0B2026"/>
                </a:solidFill>
                <a:latin typeface="DM Sans" pitchFamily="2" charset="0"/>
              </a:rPr>
              <a:t>Practice Overview</a:t>
            </a:r>
            <a:endParaRPr lang="en-IN">
              <a:solidFill>
                <a:srgbClr val="0B2026"/>
              </a:solidFill>
              <a:latin typeface="DM Sans" pitchFamily="2" charset="0"/>
            </a:endParaRP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26D0EF9-FCDA-2944-292B-B51BA778D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52"/>
          <a:stretch/>
        </p:blipFill>
        <p:spPr>
          <a:xfrm>
            <a:off x="6132267" y="335580"/>
            <a:ext cx="1213975" cy="12150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89D43-DB12-4CF8-C0C9-CAFAADF9C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403" y="5403688"/>
            <a:ext cx="2743200" cy="31107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76945-C3CC-478B-B21D-7567BC3D536D}" type="datetime4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B202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February 3, 2026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B2026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2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E6D4BD07-E0C9-69A9-21FD-98FC4A8E98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591403" y="602885"/>
            <a:ext cx="2277057" cy="608345"/>
          </a:xfrm>
        </p:spPr>
      </p:pic>
      <p:pic>
        <p:nvPicPr>
          <p:cNvPr id="15" name="Picture 14" descr="A black and blue logo&#10;&#10;AI-generated content may be incorrect.">
            <a:extLst>
              <a:ext uri="{FF2B5EF4-FFF2-40B4-BE49-F238E27FC236}">
                <a16:creationId xmlns:a16="http://schemas.microsoft.com/office/drawing/2014/main" id="{D0C96194-6F37-57F3-FB4C-C9DB52DA0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00" y="627937"/>
            <a:ext cx="2474126" cy="39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194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0E6F-3A66-C550-CB50-DC96E8924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D7BBA-F1D5-F5DE-C5D0-098DE6026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5982D-7087-1914-5E7B-2E319EFAA3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February 3,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F1773C52-1946-B4F2-F185-963C8A739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1E05CD8B-A2B4-6592-5AD3-A68D0D6A2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7046D71-0B47-C017-D022-DAEA0FAF7F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430705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Our Service Vectors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EA1D22A-2BB4-2534-46FC-29D53E08291A}"/>
              </a:ext>
            </a:extLst>
          </p:cNvPr>
          <p:cNvGraphicFramePr/>
          <p:nvPr/>
        </p:nvGraphicFramePr>
        <p:xfrm>
          <a:off x="1519647" y="1336871"/>
          <a:ext cx="9381286" cy="482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53534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28F3E-C836-9FC4-BA8B-C59726B54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934D39-179C-DAD3-BB54-7F2BF5255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CADB0-03BD-0875-E5C6-60A7EC27C4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February 3,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B1AD9-8FF2-22D4-5AAB-CB73193F6630}"/>
              </a:ext>
            </a:extLst>
          </p:cNvPr>
          <p:cNvSpPr txBox="1"/>
          <p:nvPr/>
        </p:nvSpPr>
        <p:spPr>
          <a:xfrm>
            <a:off x="1499640" y="2057354"/>
            <a:ext cx="10331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M Sans Medium" pitchFamily="2" charset="0"/>
                <a:ea typeface="+mn-ea"/>
                <a:cs typeface="+mn-cs"/>
              </a:rPr>
              <a:t>Empowering organizations to become autonomous enterprises through Databricks innovation.</a:t>
            </a:r>
            <a:endParaRPr kumimoji="0" lang="en-IN" sz="3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DM Sans Medium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CB214-6087-249E-2B0D-E0F5DBD09B39}"/>
              </a:ext>
            </a:extLst>
          </p:cNvPr>
          <p:cNvSpPr txBox="1"/>
          <p:nvPr/>
        </p:nvSpPr>
        <p:spPr>
          <a:xfrm>
            <a:off x="5595039" y="3105642"/>
            <a:ext cx="6235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Where Intelligence Meets Autonomy In Enterprise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8A87DE-C7DA-A946-45CD-D731448598F1}"/>
              </a:ext>
            </a:extLst>
          </p:cNvPr>
          <p:cNvSpPr txBox="1"/>
          <p:nvPr/>
        </p:nvSpPr>
        <p:spPr>
          <a:xfrm>
            <a:off x="1721860" y="3944680"/>
            <a:ext cx="98867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We architect autonomous enterprises where agentic AI operates the business, freeing humans to imagine its future.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We leverage Databricks to build Intelligent data platform deploying agent ecosystems that deliver operational improvement, drive growth, reduce risks and amplify human creativity with autonomous execution.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290966B-6CB0-AF35-A261-5E54B39F75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9640" y="1022059"/>
            <a:ext cx="9192719" cy="443703"/>
          </a:xfrm>
        </p:spPr>
        <p:txBody>
          <a:bodyPr/>
          <a:lstStyle/>
          <a:p>
            <a:r>
              <a:rPr lang="en-IN" sz="3200">
                <a:latin typeface="DM Sans" pitchFamily="2" charset="0"/>
              </a:rPr>
              <a:t>Databricks Autonomous Intelligence Practice</a:t>
            </a: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8147E595-2328-4EDD-DBEA-08ACC1BC7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188CD772-534D-20A3-B28D-C6EDAD2BA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D59D8-BE29-C3CC-3FD4-3534071CC4AD}"/>
              </a:ext>
            </a:extLst>
          </p:cNvPr>
          <p:cNvCxnSpPr/>
          <p:nvPr/>
        </p:nvCxnSpPr>
        <p:spPr>
          <a:xfrm>
            <a:off x="0" y="3757808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B4227A-E5AB-0480-748E-B2536878403F}"/>
              </a:ext>
            </a:extLst>
          </p:cNvPr>
          <p:cNvCxnSpPr/>
          <p:nvPr/>
        </p:nvCxnSpPr>
        <p:spPr>
          <a:xfrm>
            <a:off x="0" y="1830887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Graphic 7" descr="Lights On with solid fill">
            <a:extLst>
              <a:ext uri="{FF2B5EF4-FFF2-40B4-BE49-F238E27FC236}">
                <a16:creationId xmlns:a16="http://schemas.microsoft.com/office/drawing/2014/main" id="{AF4B988D-0B1C-22FF-3D1D-8E12A9E72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597" y="2196013"/>
            <a:ext cx="1051043" cy="1051043"/>
          </a:xfrm>
          <a:prstGeom prst="rect">
            <a:avLst/>
          </a:prstGeom>
        </p:spPr>
      </p:pic>
      <p:pic>
        <p:nvPicPr>
          <p:cNvPr id="12" name="Graphic 11" descr="Bullseye with solid fill">
            <a:extLst>
              <a:ext uri="{FF2B5EF4-FFF2-40B4-BE49-F238E27FC236}">
                <a16:creationId xmlns:a16="http://schemas.microsoft.com/office/drawing/2014/main" id="{FAF74CD1-47C6-D275-CF9A-804F475B7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0" y="47167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255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87BFB-3120-EEC5-A48C-BFBE500E6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C1804-BDD4-A279-B10E-F7C924D07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35DE9-9B37-BA52-BA13-6FB6E21014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February 3,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F41D322-7FCB-BB58-73E1-E5AC418020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Critical Need For Autonomous Business</a:t>
            </a:r>
            <a:endParaRPr lang="en-IN" sz="3200" b="0" dirty="0">
              <a:highlight>
                <a:srgbClr val="FFFF00"/>
              </a:highlight>
              <a:latin typeface="DM Sans" pitchFamily="2" charset="0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91795B82-0D49-B649-EA6C-86BAC6EB2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6BB3B8A3-B2CE-953C-6DE6-982F91B92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3FEE37-3E1F-0C39-0CA0-3B803ED92761}"/>
              </a:ext>
            </a:extLst>
          </p:cNvPr>
          <p:cNvSpPr txBox="1"/>
          <p:nvPr/>
        </p:nvSpPr>
        <p:spPr>
          <a:xfrm>
            <a:off x="622126" y="1939077"/>
            <a:ext cx="1754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1000" b="1">
                <a:solidFill>
                  <a:srgbClr val="EEEDE9"/>
                </a:solidFill>
              </a:rPr>
              <a:t>- 5-10 analytical tools</a:t>
            </a:r>
          </a:p>
          <a:p>
            <a:pPr lvl="0"/>
            <a:r>
              <a:rPr lang="en-IN" sz="1000" b="1">
                <a:solidFill>
                  <a:srgbClr val="EEEDE9"/>
                </a:solidFill>
              </a:rPr>
              <a:t>- Increase in TCO by 300%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11B272-C975-29BA-8129-A0A7903C872D}"/>
              </a:ext>
            </a:extLst>
          </p:cNvPr>
          <p:cNvSpPr txBox="1"/>
          <p:nvPr/>
        </p:nvSpPr>
        <p:spPr>
          <a:xfrm>
            <a:off x="875034" y="4863436"/>
            <a:ext cx="1650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1000" b="1">
                <a:solidFill>
                  <a:srgbClr val="EEEDE9"/>
                </a:solidFill>
              </a:rPr>
              <a:t>- Challenges in migrating    from platforms like Teradata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4A454-19D1-5220-4722-5D1334ED9194}"/>
              </a:ext>
            </a:extLst>
          </p:cNvPr>
          <p:cNvSpPr txBox="1"/>
          <p:nvPr/>
        </p:nvSpPr>
        <p:spPr>
          <a:xfrm>
            <a:off x="622126" y="971160"/>
            <a:ext cx="10947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DM Sans" pitchFamily="2" charset="0"/>
              </a:rPr>
              <a:t>Gartner predicts that by 2028, </a:t>
            </a:r>
            <a:r>
              <a:rPr lang="en-US" b="1">
                <a:solidFill>
                  <a:srgbClr val="FF3621"/>
                </a:solidFill>
                <a:latin typeface="DM Sans" pitchFamily="2" charset="0"/>
              </a:rPr>
              <a:t>40% of services will be AI-augmented</a:t>
            </a:r>
            <a:r>
              <a:rPr lang="en-US" b="1">
                <a:latin typeface="DM Sans" pitchFamily="2" charset="0"/>
              </a:rPr>
              <a:t>, and by 2030, machine customers could drive or </a:t>
            </a:r>
            <a:r>
              <a:rPr lang="en-US" b="1">
                <a:solidFill>
                  <a:srgbClr val="FF3621"/>
                </a:solidFill>
                <a:latin typeface="DM Sans" pitchFamily="2" charset="0"/>
              </a:rPr>
              <a:t>influence $18 trillion </a:t>
            </a:r>
            <a:r>
              <a:rPr lang="en-US" b="1">
                <a:latin typeface="DM Sans" pitchFamily="2" charset="0"/>
              </a:rPr>
              <a:t>in purchases</a:t>
            </a:r>
            <a:endParaRPr lang="en-IN" b="1">
              <a:latin typeface="DM Sans" pitchFamily="2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B35047C-6297-5438-A11A-8A50BDCCF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950221"/>
              </p:ext>
            </p:extLst>
          </p:nvPr>
        </p:nvGraphicFramePr>
        <p:xfrm>
          <a:off x="860120" y="2224625"/>
          <a:ext cx="5599216" cy="417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208876CB-FDC7-F499-6F62-EEFEC12FEB6E}"/>
              </a:ext>
            </a:extLst>
          </p:cNvPr>
          <p:cNvSpPr txBox="1"/>
          <p:nvPr/>
        </p:nvSpPr>
        <p:spPr>
          <a:xfrm>
            <a:off x="2012669" y="3280718"/>
            <a:ext cx="1534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N" sz="1600" b="1">
                <a:solidFill>
                  <a:srgbClr val="EEEDE9"/>
                </a:solidFill>
              </a:rPr>
              <a:t>Inability to Scale Traditional Data Operations</a:t>
            </a:r>
            <a:endParaRPr lang="en-IN" sz="1500" b="1">
              <a:solidFill>
                <a:srgbClr val="EEEDE9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4B7920-4A33-779C-75C2-720BB1450932}"/>
              </a:ext>
            </a:extLst>
          </p:cNvPr>
          <p:cNvSpPr txBox="1"/>
          <p:nvPr/>
        </p:nvSpPr>
        <p:spPr>
          <a:xfrm>
            <a:off x="3741774" y="3291276"/>
            <a:ext cx="1534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600" b="1">
                <a:solidFill>
                  <a:srgbClr val="EEEDE9"/>
                </a:solidFill>
              </a:rPr>
              <a:t>Slow Time-to-Value for Data Initiatives</a:t>
            </a:r>
            <a:endParaRPr lang="en-IN" sz="1500" b="1">
              <a:solidFill>
                <a:srgbClr val="EEEDE9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111919-BC8B-AE6C-1649-4832B65978A0}"/>
              </a:ext>
            </a:extLst>
          </p:cNvPr>
          <p:cNvSpPr txBox="1"/>
          <p:nvPr/>
        </p:nvSpPr>
        <p:spPr>
          <a:xfrm>
            <a:off x="1966262" y="4501035"/>
            <a:ext cx="1534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600" b="1">
                <a:solidFill>
                  <a:srgbClr val="EEEDE9"/>
                </a:solidFill>
              </a:rPr>
              <a:t>Financial Losses From Poor Data Quality</a:t>
            </a:r>
            <a:endParaRPr lang="en-IN" sz="1500" b="1">
              <a:solidFill>
                <a:srgbClr val="EEEDE9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3647EF-BA91-36EE-DB70-A7C0AB7A86B7}"/>
              </a:ext>
            </a:extLst>
          </p:cNvPr>
          <p:cNvSpPr txBox="1"/>
          <p:nvPr/>
        </p:nvSpPr>
        <p:spPr>
          <a:xfrm>
            <a:off x="3741775" y="4492316"/>
            <a:ext cx="153469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N" sz="1500" b="1">
                <a:solidFill>
                  <a:schemeClr val="bg1"/>
                </a:solidFill>
              </a:rPr>
              <a:t>Resource-Intensive Manual Data Operations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8B8A72A-72A0-1991-FCF9-506CCB334223}"/>
              </a:ext>
            </a:extLst>
          </p:cNvPr>
          <p:cNvSpPr txBox="1"/>
          <p:nvPr/>
        </p:nvSpPr>
        <p:spPr>
          <a:xfrm>
            <a:off x="875034" y="2301478"/>
            <a:ext cx="13528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000" b="1">
                <a:solidFill>
                  <a:srgbClr val="0B2026"/>
                </a:solidFill>
              </a:rPr>
              <a:t>- 30% of Chief Data and Analytics Officers report their top challenge is the inability to measure data, analytics, and AI impact.</a:t>
            </a:r>
            <a:endParaRPr lang="en-IN" sz="1000" b="1">
              <a:solidFill>
                <a:srgbClr val="0B2026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063E159-6A38-BF2B-DEE7-4CF4B20C2E83}"/>
              </a:ext>
            </a:extLst>
          </p:cNvPr>
          <p:cNvSpPr txBox="1"/>
          <p:nvPr/>
        </p:nvSpPr>
        <p:spPr>
          <a:xfrm>
            <a:off x="5203703" y="2301477"/>
            <a:ext cx="13528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1000" b="1">
                <a:solidFill>
                  <a:srgbClr val="0B2026"/>
                </a:solidFill>
              </a:rPr>
              <a:t>-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1206EBC-CAB6-4B2E-1A04-37B780736461}"/>
              </a:ext>
            </a:extLst>
          </p:cNvPr>
          <p:cNvSpPr txBox="1"/>
          <p:nvPr/>
        </p:nvSpPr>
        <p:spPr>
          <a:xfrm>
            <a:off x="5228452" y="2301477"/>
            <a:ext cx="12290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000" b="1">
                <a:solidFill>
                  <a:srgbClr val="0B2026"/>
                </a:solidFill>
              </a:rPr>
              <a:t>-</a:t>
            </a:r>
            <a:r>
              <a:rPr lang="en-US" sz="1000" b="1"/>
              <a:t>70% of AI projects failing</a:t>
            </a:r>
          </a:p>
          <a:p>
            <a:pPr lvl="0"/>
            <a:r>
              <a:rPr lang="en-US" sz="1000" b="1">
                <a:solidFill>
                  <a:srgbClr val="0B2026"/>
                </a:solidFill>
              </a:rPr>
              <a:t>- Businesses lose ~$15M per year due to poor data</a:t>
            </a:r>
          </a:p>
          <a:p>
            <a:pPr lvl="0"/>
            <a:r>
              <a:rPr lang="en-IN" sz="1000" b="1">
                <a:solidFill>
                  <a:srgbClr val="0B2026"/>
                </a:solidFill>
              </a:rPr>
              <a:t>- 70% of collected data is unused.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1AE92F2-5D8E-DF2F-BC64-C572525A0949}"/>
              </a:ext>
            </a:extLst>
          </p:cNvPr>
          <p:cNvSpPr txBox="1"/>
          <p:nvPr/>
        </p:nvSpPr>
        <p:spPr>
          <a:xfrm>
            <a:off x="884791" y="5277146"/>
            <a:ext cx="12290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000" b="1">
                <a:solidFill>
                  <a:srgbClr val="0B2026"/>
                </a:solidFill>
              </a:rPr>
              <a:t>-</a:t>
            </a:r>
            <a:r>
              <a:rPr lang="en-US" sz="1000" b="1"/>
              <a:t>Gartner estimates that poor data quality costs organizations an average of $9.7 to $15 million per year</a:t>
            </a:r>
            <a:endParaRPr lang="en-IN" sz="1000" b="1">
              <a:solidFill>
                <a:srgbClr val="0B2026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FA31E21-3829-72FB-1049-FA79F3FEB6BA}"/>
              </a:ext>
            </a:extLst>
          </p:cNvPr>
          <p:cNvSpPr txBox="1"/>
          <p:nvPr/>
        </p:nvSpPr>
        <p:spPr>
          <a:xfrm>
            <a:off x="5350703" y="5263546"/>
            <a:ext cx="12290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000" b="1"/>
              <a:t>Enterprises spend approx. 27.3% of their time dealing with inaccurate or incomplete customer data</a:t>
            </a:r>
            <a:endParaRPr lang="en-IN" sz="1000" b="1">
              <a:solidFill>
                <a:srgbClr val="0B2026"/>
              </a:solidFill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BCACA073-C4CE-334B-E77C-637A072D0033}"/>
              </a:ext>
            </a:extLst>
          </p:cNvPr>
          <p:cNvSpPr/>
          <p:nvPr/>
        </p:nvSpPr>
        <p:spPr>
          <a:xfrm>
            <a:off x="7403650" y="1789473"/>
            <a:ext cx="3928230" cy="4827602"/>
          </a:xfrm>
          <a:prstGeom prst="roundRect">
            <a:avLst>
              <a:gd name="adj" fmla="val 2989"/>
            </a:avLst>
          </a:prstGeom>
          <a:solidFill>
            <a:srgbClr val="0B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M Sans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536DFA2-795C-A8C7-45DE-81369139BD3C}"/>
              </a:ext>
            </a:extLst>
          </p:cNvPr>
          <p:cNvSpPr txBox="1"/>
          <p:nvPr/>
        </p:nvSpPr>
        <p:spPr>
          <a:xfrm>
            <a:off x="8190880" y="2456606"/>
            <a:ext cx="24885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EEEDE9"/>
                </a:solidFill>
                <a:latin typeface="DM Sans" pitchFamily="2" charset="0"/>
              </a:rPr>
              <a:t>Data Democratization</a:t>
            </a:r>
          </a:p>
          <a:p>
            <a:r>
              <a:rPr lang="en-US" sz="1200">
                <a:solidFill>
                  <a:srgbClr val="EEEDE9"/>
                </a:solidFill>
                <a:latin typeface="DM Sans" pitchFamily="2" charset="0"/>
              </a:rPr>
              <a:t>Organizations need self-service analytics for business users while maintaining governance</a:t>
            </a:r>
          </a:p>
        </p:txBody>
      </p:sp>
      <p:pic>
        <p:nvPicPr>
          <p:cNvPr id="116" name="Graphic 115" descr="Presentation with org chart with solid fill">
            <a:extLst>
              <a:ext uri="{FF2B5EF4-FFF2-40B4-BE49-F238E27FC236}">
                <a16:creationId xmlns:a16="http://schemas.microsoft.com/office/drawing/2014/main" id="{43DADCCD-934C-F55A-2690-743C100901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12836" y="2478615"/>
            <a:ext cx="543961" cy="543961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4D021469-996F-8A77-3647-458E87166163}"/>
              </a:ext>
            </a:extLst>
          </p:cNvPr>
          <p:cNvSpPr txBox="1"/>
          <p:nvPr/>
        </p:nvSpPr>
        <p:spPr>
          <a:xfrm>
            <a:off x="8190936" y="3558655"/>
            <a:ext cx="24885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EEEDE9"/>
                </a:solidFill>
                <a:latin typeface="DM Sans" pitchFamily="2" charset="0"/>
              </a:rPr>
              <a:t>AI/ML Industrialization</a:t>
            </a:r>
          </a:p>
          <a:p>
            <a:r>
              <a:rPr lang="en-US" sz="1200">
                <a:solidFill>
                  <a:srgbClr val="EEEDE9"/>
                </a:solidFill>
                <a:latin typeface="DM Sans" pitchFamily="2" charset="0"/>
              </a:rPr>
              <a:t>Moving from experimental AI to production-grade ML pipelines at scale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D976090-0CBD-77D2-CDE4-B45582DE91C3}"/>
              </a:ext>
            </a:extLst>
          </p:cNvPr>
          <p:cNvSpPr txBox="1"/>
          <p:nvPr/>
        </p:nvSpPr>
        <p:spPr>
          <a:xfrm>
            <a:off x="8190936" y="4645135"/>
            <a:ext cx="29676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EEEDE9"/>
                </a:solidFill>
                <a:latin typeface="DM Sans" pitchFamily="2" charset="0"/>
              </a:rPr>
              <a:t>Cloud Platform Consolidation</a:t>
            </a:r>
          </a:p>
          <a:p>
            <a:r>
              <a:rPr lang="en-US" sz="1200">
                <a:solidFill>
                  <a:srgbClr val="EEEDE9"/>
                </a:solidFill>
                <a:latin typeface="DM Sans" pitchFamily="2" charset="0"/>
              </a:rPr>
              <a:t>Enterprises migrating from legacy data warehouses and fragmented data lakes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7351257-FE62-6BE7-AC31-3DD4E2BC90E8}"/>
              </a:ext>
            </a:extLst>
          </p:cNvPr>
          <p:cNvSpPr txBox="1"/>
          <p:nvPr/>
        </p:nvSpPr>
        <p:spPr>
          <a:xfrm>
            <a:off x="8190936" y="5512671"/>
            <a:ext cx="29676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EEEDE9"/>
                </a:solidFill>
                <a:latin typeface="DM Sans" pitchFamily="2" charset="0"/>
              </a:rPr>
              <a:t>Real-Time Analytics</a:t>
            </a:r>
          </a:p>
          <a:p>
            <a:r>
              <a:rPr lang="en-US" sz="1200">
                <a:solidFill>
                  <a:srgbClr val="EEEDE9"/>
                </a:solidFill>
                <a:latin typeface="DM Sans" pitchFamily="2" charset="0"/>
              </a:rPr>
              <a:t>Growing demand for streaming analytics and real-time decision-making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AB3F474-CF2F-791D-E6D0-F163A4007DFB}"/>
              </a:ext>
            </a:extLst>
          </p:cNvPr>
          <p:cNvSpPr txBox="1"/>
          <p:nvPr/>
        </p:nvSpPr>
        <p:spPr>
          <a:xfrm>
            <a:off x="8286558" y="1912793"/>
            <a:ext cx="2346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EEEDE9"/>
                </a:solidFill>
                <a:latin typeface="DM Sans" pitchFamily="2" charset="0"/>
              </a:rPr>
              <a:t>Key Market Trends </a:t>
            </a:r>
            <a:endParaRPr lang="en-IN" b="1">
              <a:solidFill>
                <a:srgbClr val="EEEDE9"/>
              </a:solidFill>
              <a:latin typeface="DM Sans" pitchFamily="2" charset="0"/>
            </a:endParaRPr>
          </a:p>
        </p:txBody>
      </p:sp>
      <p:grpSp>
        <p:nvGrpSpPr>
          <p:cNvPr id="121" name="Graphic 3">
            <a:extLst>
              <a:ext uri="{FF2B5EF4-FFF2-40B4-BE49-F238E27FC236}">
                <a16:creationId xmlns:a16="http://schemas.microsoft.com/office/drawing/2014/main" id="{E2C92FBA-E211-39F3-BF44-5A7AE05FE86C}"/>
              </a:ext>
            </a:extLst>
          </p:cNvPr>
          <p:cNvGrpSpPr/>
          <p:nvPr/>
        </p:nvGrpSpPr>
        <p:grpSpPr>
          <a:xfrm>
            <a:off x="7554556" y="4763971"/>
            <a:ext cx="431379" cy="342247"/>
            <a:chOff x="2242280" y="1910692"/>
            <a:chExt cx="431379" cy="342247"/>
          </a:xfrm>
          <a:solidFill>
            <a:srgbClr val="FF3621"/>
          </a:solidFill>
        </p:grpSpPr>
        <p:sp>
          <p:nvSpPr>
            <p:cNvPr id="122" name="Freeform: Shape 352">
              <a:extLst>
                <a:ext uri="{FF2B5EF4-FFF2-40B4-BE49-F238E27FC236}">
                  <a16:creationId xmlns:a16="http://schemas.microsoft.com/office/drawing/2014/main" id="{16DCF354-FE05-EC57-CAC7-CEF6F4151599}"/>
                </a:ext>
              </a:extLst>
            </p:cNvPr>
            <p:cNvSpPr/>
            <p:nvPr/>
          </p:nvSpPr>
          <p:spPr>
            <a:xfrm>
              <a:off x="2242280" y="1910692"/>
              <a:ext cx="431379" cy="266362"/>
            </a:xfrm>
            <a:custGeom>
              <a:avLst/>
              <a:gdLst>
                <a:gd name="connsiteX0" fmla="*/ 346648 w 431379"/>
                <a:gd name="connsiteY0" fmla="*/ 266340 h 266362"/>
                <a:gd name="connsiteX1" fmla="*/ 338319 w 431379"/>
                <a:gd name="connsiteY1" fmla="*/ 258010 h 266362"/>
                <a:gd name="connsiteX2" fmla="*/ 346648 w 431379"/>
                <a:gd name="connsiteY2" fmla="*/ 249681 h 266362"/>
                <a:gd name="connsiteX3" fmla="*/ 414698 w 431379"/>
                <a:gd name="connsiteY3" fmla="*/ 182125 h 266362"/>
                <a:gd name="connsiteX4" fmla="*/ 352777 w 431379"/>
                <a:gd name="connsiteY4" fmla="*/ 114524 h 266362"/>
                <a:gd name="connsiteX5" fmla="*/ 345211 w 431379"/>
                <a:gd name="connsiteY5" fmla="*/ 106868 h 266362"/>
                <a:gd name="connsiteX6" fmla="*/ 266362 w 431379"/>
                <a:gd name="connsiteY6" fmla="*/ 33789 h 266362"/>
                <a:gd name="connsiteX7" fmla="*/ 233561 w 431379"/>
                <a:gd name="connsiteY7" fmla="*/ 40884 h 266362"/>
                <a:gd name="connsiteX8" fmla="*/ 224670 w 431379"/>
                <a:gd name="connsiteY8" fmla="*/ 39604 h 266362"/>
                <a:gd name="connsiteX9" fmla="*/ 162547 w 431379"/>
                <a:gd name="connsiteY9" fmla="*/ 16659 h 266362"/>
                <a:gd name="connsiteX10" fmla="*/ 66590 w 431379"/>
                <a:gd name="connsiteY10" fmla="*/ 110393 h 266362"/>
                <a:gd name="connsiteX11" fmla="*/ 61180 w 431379"/>
                <a:gd name="connsiteY11" fmla="*/ 117982 h 266362"/>
                <a:gd name="connsiteX12" fmla="*/ 16659 w 431379"/>
                <a:gd name="connsiteY12" fmla="*/ 182147 h 266362"/>
                <a:gd name="connsiteX13" fmla="*/ 84215 w 431379"/>
                <a:gd name="connsiteY13" fmla="*/ 249703 h 266362"/>
                <a:gd name="connsiteX14" fmla="*/ 92544 w 431379"/>
                <a:gd name="connsiteY14" fmla="*/ 258033 h 266362"/>
                <a:gd name="connsiteX15" fmla="*/ 84215 w 431379"/>
                <a:gd name="connsiteY15" fmla="*/ 266362 h 266362"/>
                <a:gd name="connsiteX16" fmla="*/ 0 w 431379"/>
                <a:gd name="connsiteY16" fmla="*/ 182147 h 266362"/>
                <a:gd name="connsiteX17" fmla="*/ 50224 w 431379"/>
                <a:gd name="connsiteY17" fmla="*/ 104488 h 266362"/>
                <a:gd name="connsiteX18" fmla="*/ 162547 w 431379"/>
                <a:gd name="connsiteY18" fmla="*/ 0 h 266362"/>
                <a:gd name="connsiteX19" fmla="*/ 231540 w 431379"/>
                <a:gd name="connsiteY19" fmla="*/ 23686 h 266362"/>
                <a:gd name="connsiteX20" fmla="*/ 266362 w 431379"/>
                <a:gd name="connsiteY20" fmla="*/ 17130 h 266362"/>
                <a:gd name="connsiteX21" fmla="*/ 361084 w 431379"/>
                <a:gd name="connsiteY21" fmla="*/ 98831 h 266362"/>
                <a:gd name="connsiteX22" fmla="*/ 431379 w 431379"/>
                <a:gd name="connsiteY22" fmla="*/ 182125 h 266362"/>
                <a:gd name="connsiteX23" fmla="*/ 346670 w 431379"/>
                <a:gd name="connsiteY23" fmla="*/ 266340 h 26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1379" h="266362">
                  <a:moveTo>
                    <a:pt x="346648" y="266340"/>
                  </a:moveTo>
                  <a:cubicBezTo>
                    <a:pt x="342046" y="266340"/>
                    <a:pt x="338319" y="262613"/>
                    <a:pt x="338319" y="258010"/>
                  </a:cubicBezTo>
                  <a:cubicBezTo>
                    <a:pt x="338319" y="253408"/>
                    <a:pt x="342046" y="249681"/>
                    <a:pt x="346648" y="249681"/>
                  </a:cubicBezTo>
                  <a:cubicBezTo>
                    <a:pt x="384164" y="249681"/>
                    <a:pt x="414698" y="219372"/>
                    <a:pt x="414698" y="182125"/>
                  </a:cubicBezTo>
                  <a:cubicBezTo>
                    <a:pt x="414698" y="144878"/>
                    <a:pt x="388071" y="117645"/>
                    <a:pt x="352777" y="114524"/>
                  </a:cubicBezTo>
                  <a:cubicBezTo>
                    <a:pt x="348714" y="114165"/>
                    <a:pt x="345526" y="110932"/>
                    <a:pt x="345211" y="106868"/>
                  </a:cubicBezTo>
                  <a:cubicBezTo>
                    <a:pt x="342068" y="65199"/>
                    <a:pt x="308167" y="33789"/>
                    <a:pt x="266362" y="33789"/>
                  </a:cubicBezTo>
                  <a:cubicBezTo>
                    <a:pt x="255294" y="33789"/>
                    <a:pt x="243642" y="36304"/>
                    <a:pt x="233561" y="40884"/>
                  </a:cubicBezTo>
                  <a:cubicBezTo>
                    <a:pt x="230597" y="42231"/>
                    <a:pt x="227140" y="41737"/>
                    <a:pt x="224670" y="39604"/>
                  </a:cubicBezTo>
                  <a:cubicBezTo>
                    <a:pt x="207562" y="24809"/>
                    <a:pt x="185493" y="16659"/>
                    <a:pt x="162547" y="16659"/>
                  </a:cubicBezTo>
                  <a:cubicBezTo>
                    <a:pt x="110977" y="16659"/>
                    <a:pt x="67915" y="58710"/>
                    <a:pt x="66590" y="110393"/>
                  </a:cubicBezTo>
                  <a:cubicBezTo>
                    <a:pt x="66501" y="113783"/>
                    <a:pt x="64345" y="116792"/>
                    <a:pt x="61180" y="117982"/>
                  </a:cubicBezTo>
                  <a:cubicBezTo>
                    <a:pt x="34553" y="127927"/>
                    <a:pt x="16659" y="153702"/>
                    <a:pt x="16659" y="182147"/>
                  </a:cubicBezTo>
                  <a:cubicBezTo>
                    <a:pt x="16659" y="219394"/>
                    <a:pt x="46968" y="249703"/>
                    <a:pt x="84215" y="249703"/>
                  </a:cubicBezTo>
                  <a:cubicBezTo>
                    <a:pt x="88817" y="249703"/>
                    <a:pt x="92544" y="253430"/>
                    <a:pt x="92544" y="258033"/>
                  </a:cubicBezTo>
                  <a:cubicBezTo>
                    <a:pt x="92544" y="262635"/>
                    <a:pt x="88817" y="266362"/>
                    <a:pt x="84215" y="266362"/>
                  </a:cubicBezTo>
                  <a:cubicBezTo>
                    <a:pt x="37786" y="266362"/>
                    <a:pt x="0" y="228577"/>
                    <a:pt x="0" y="182147"/>
                  </a:cubicBezTo>
                  <a:cubicBezTo>
                    <a:pt x="0" y="148650"/>
                    <a:pt x="19982" y="118116"/>
                    <a:pt x="50224" y="104488"/>
                  </a:cubicBezTo>
                  <a:cubicBezTo>
                    <a:pt x="54602" y="46384"/>
                    <a:pt x="103882" y="0"/>
                    <a:pt x="162547" y="0"/>
                  </a:cubicBezTo>
                  <a:cubicBezTo>
                    <a:pt x="187738" y="0"/>
                    <a:pt x="212030" y="8374"/>
                    <a:pt x="231540" y="23686"/>
                  </a:cubicBezTo>
                  <a:cubicBezTo>
                    <a:pt x="242541" y="19443"/>
                    <a:pt x="254710" y="17130"/>
                    <a:pt x="266362" y="17130"/>
                  </a:cubicBezTo>
                  <a:cubicBezTo>
                    <a:pt x="314677" y="17130"/>
                    <a:pt x="354282" y="51795"/>
                    <a:pt x="361084" y="98831"/>
                  </a:cubicBezTo>
                  <a:cubicBezTo>
                    <a:pt x="401609" y="105656"/>
                    <a:pt x="431379" y="140343"/>
                    <a:pt x="431379" y="182125"/>
                  </a:cubicBezTo>
                  <a:cubicBezTo>
                    <a:pt x="431379" y="228554"/>
                    <a:pt x="393392" y="266340"/>
                    <a:pt x="346670" y="266340"/>
                  </a:cubicBezTo>
                  <a:close/>
                </a:path>
              </a:pathLst>
            </a:custGeom>
            <a:grpFill/>
            <a:ln w="2242" cap="flat">
              <a:solidFill>
                <a:srgbClr val="FF36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123" name="Freeform: Shape 353">
              <a:extLst>
                <a:ext uri="{FF2B5EF4-FFF2-40B4-BE49-F238E27FC236}">
                  <a16:creationId xmlns:a16="http://schemas.microsoft.com/office/drawing/2014/main" id="{18E7D10E-B53B-07CE-AA1C-ECCD5AEF76EE}"/>
                </a:ext>
              </a:extLst>
            </p:cNvPr>
            <p:cNvSpPr/>
            <p:nvPr/>
          </p:nvSpPr>
          <p:spPr>
            <a:xfrm>
              <a:off x="2353414" y="2044367"/>
              <a:ext cx="209066" cy="208572"/>
            </a:xfrm>
            <a:custGeom>
              <a:avLst/>
              <a:gdLst>
                <a:gd name="connsiteX0" fmla="*/ 104286 w 209066"/>
                <a:gd name="connsiteY0" fmla="*/ 208573 h 208572"/>
                <a:gd name="connsiteX1" fmla="*/ 0 w 209066"/>
                <a:gd name="connsiteY1" fmla="*/ 104286 h 208572"/>
                <a:gd name="connsiteX2" fmla="*/ 104286 w 209066"/>
                <a:gd name="connsiteY2" fmla="*/ 0 h 208572"/>
                <a:gd name="connsiteX3" fmla="*/ 209067 w 209066"/>
                <a:gd name="connsiteY3" fmla="*/ 104286 h 208572"/>
                <a:gd name="connsiteX4" fmla="*/ 104286 w 209066"/>
                <a:gd name="connsiteY4" fmla="*/ 208573 h 208572"/>
                <a:gd name="connsiteX5" fmla="*/ 104286 w 209066"/>
                <a:gd name="connsiteY5" fmla="*/ 16636 h 208572"/>
                <a:gd name="connsiteX6" fmla="*/ 16636 w 209066"/>
                <a:gd name="connsiteY6" fmla="*/ 104264 h 208572"/>
                <a:gd name="connsiteX7" fmla="*/ 104286 w 209066"/>
                <a:gd name="connsiteY7" fmla="*/ 191914 h 208572"/>
                <a:gd name="connsiteX8" fmla="*/ 192408 w 209066"/>
                <a:gd name="connsiteY8" fmla="*/ 104264 h 208572"/>
                <a:gd name="connsiteX9" fmla="*/ 104286 w 209066"/>
                <a:gd name="connsiteY9" fmla="*/ 16636 h 20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66" h="208572">
                  <a:moveTo>
                    <a:pt x="104286" y="208573"/>
                  </a:moveTo>
                  <a:cubicBezTo>
                    <a:pt x="46766" y="208573"/>
                    <a:pt x="0" y="161784"/>
                    <a:pt x="0" y="104286"/>
                  </a:cubicBezTo>
                  <a:cubicBezTo>
                    <a:pt x="0" y="46789"/>
                    <a:pt x="46789" y="0"/>
                    <a:pt x="104286" y="0"/>
                  </a:cubicBezTo>
                  <a:cubicBezTo>
                    <a:pt x="161784" y="0"/>
                    <a:pt x="209067" y="46789"/>
                    <a:pt x="209067" y="104286"/>
                  </a:cubicBezTo>
                  <a:cubicBezTo>
                    <a:pt x="209067" y="161784"/>
                    <a:pt x="162053" y="208573"/>
                    <a:pt x="104286" y="208573"/>
                  </a:cubicBezTo>
                  <a:close/>
                  <a:moveTo>
                    <a:pt x="104286" y="16636"/>
                  </a:moveTo>
                  <a:cubicBezTo>
                    <a:pt x="55949" y="16636"/>
                    <a:pt x="16636" y="55949"/>
                    <a:pt x="16636" y="104264"/>
                  </a:cubicBezTo>
                  <a:cubicBezTo>
                    <a:pt x="16636" y="152579"/>
                    <a:pt x="55949" y="191914"/>
                    <a:pt x="104286" y="191914"/>
                  </a:cubicBezTo>
                  <a:cubicBezTo>
                    <a:pt x="152624" y="191914"/>
                    <a:pt x="192408" y="152601"/>
                    <a:pt x="192408" y="104264"/>
                  </a:cubicBezTo>
                  <a:cubicBezTo>
                    <a:pt x="192408" y="55926"/>
                    <a:pt x="152871" y="16636"/>
                    <a:pt x="104286" y="16636"/>
                  </a:cubicBezTo>
                  <a:close/>
                </a:path>
              </a:pathLst>
            </a:custGeom>
            <a:grpFill/>
            <a:ln w="2242" cap="flat">
              <a:solidFill>
                <a:srgbClr val="FF36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124" name="Freeform: Shape 354">
              <a:extLst>
                <a:ext uri="{FF2B5EF4-FFF2-40B4-BE49-F238E27FC236}">
                  <a16:creationId xmlns:a16="http://schemas.microsoft.com/office/drawing/2014/main" id="{0D2C6A7B-ACAE-22B6-2026-1764B847201A}"/>
                </a:ext>
              </a:extLst>
            </p:cNvPr>
            <p:cNvSpPr/>
            <p:nvPr/>
          </p:nvSpPr>
          <p:spPr>
            <a:xfrm>
              <a:off x="2412670" y="2103095"/>
              <a:ext cx="90107" cy="88148"/>
            </a:xfrm>
            <a:custGeom>
              <a:avLst/>
              <a:gdLst>
                <a:gd name="connsiteX0" fmla="*/ 36229 w 90107"/>
                <a:gd name="connsiteY0" fmla="*/ 88148 h 88148"/>
                <a:gd name="connsiteX1" fmla="*/ 29741 w 90107"/>
                <a:gd name="connsiteY1" fmla="*/ 85028 h 88148"/>
                <a:gd name="connsiteX2" fmla="*/ 1834 w 90107"/>
                <a:gd name="connsiteY2" fmla="*/ 50273 h 88148"/>
                <a:gd name="connsiteX3" fmla="*/ 3114 w 90107"/>
                <a:gd name="connsiteY3" fmla="*/ 38576 h 88148"/>
                <a:gd name="connsiteX4" fmla="*/ 14811 w 90107"/>
                <a:gd name="connsiteY4" fmla="*/ 39856 h 88148"/>
                <a:gd name="connsiteX5" fmla="*/ 35443 w 90107"/>
                <a:gd name="connsiteY5" fmla="*/ 65562 h 88148"/>
                <a:gd name="connsiteX6" fmla="*/ 74756 w 90107"/>
                <a:gd name="connsiteY6" fmla="*/ 3866 h 88148"/>
                <a:gd name="connsiteX7" fmla="*/ 86251 w 90107"/>
                <a:gd name="connsiteY7" fmla="*/ 1329 h 88148"/>
                <a:gd name="connsiteX8" fmla="*/ 88788 w 90107"/>
                <a:gd name="connsiteY8" fmla="*/ 12824 h 88148"/>
                <a:gd name="connsiteX9" fmla="*/ 43256 w 90107"/>
                <a:gd name="connsiteY9" fmla="*/ 84309 h 88148"/>
                <a:gd name="connsiteX10" fmla="*/ 36701 w 90107"/>
                <a:gd name="connsiteY10" fmla="*/ 88148 h 88148"/>
                <a:gd name="connsiteX11" fmla="*/ 36252 w 90107"/>
                <a:gd name="connsiteY11" fmla="*/ 88148 h 8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107" h="88148">
                  <a:moveTo>
                    <a:pt x="36229" y="88148"/>
                  </a:moveTo>
                  <a:cubicBezTo>
                    <a:pt x="33715" y="88148"/>
                    <a:pt x="31313" y="87003"/>
                    <a:pt x="29741" y="85028"/>
                  </a:cubicBezTo>
                  <a:lnTo>
                    <a:pt x="1834" y="50273"/>
                  </a:lnTo>
                  <a:cubicBezTo>
                    <a:pt x="-1040" y="46681"/>
                    <a:pt x="-479" y="41450"/>
                    <a:pt x="3114" y="38576"/>
                  </a:cubicBezTo>
                  <a:cubicBezTo>
                    <a:pt x="6683" y="35702"/>
                    <a:pt x="11937" y="36263"/>
                    <a:pt x="14811" y="39856"/>
                  </a:cubicBezTo>
                  <a:lnTo>
                    <a:pt x="35443" y="65562"/>
                  </a:lnTo>
                  <a:lnTo>
                    <a:pt x="74756" y="3866"/>
                  </a:lnTo>
                  <a:cubicBezTo>
                    <a:pt x="77225" y="-18"/>
                    <a:pt x="82367" y="-1185"/>
                    <a:pt x="86251" y="1329"/>
                  </a:cubicBezTo>
                  <a:cubicBezTo>
                    <a:pt x="90135" y="3799"/>
                    <a:pt x="91280" y="8940"/>
                    <a:pt x="88788" y="12824"/>
                  </a:cubicBezTo>
                  <a:lnTo>
                    <a:pt x="43256" y="84309"/>
                  </a:lnTo>
                  <a:cubicBezTo>
                    <a:pt x="41820" y="86577"/>
                    <a:pt x="39372" y="88014"/>
                    <a:pt x="36701" y="88148"/>
                  </a:cubicBezTo>
                  <a:cubicBezTo>
                    <a:pt x="36544" y="88148"/>
                    <a:pt x="36386" y="88148"/>
                    <a:pt x="36252" y="88148"/>
                  </a:cubicBezTo>
                  <a:close/>
                </a:path>
              </a:pathLst>
            </a:custGeom>
            <a:grpFill/>
            <a:ln w="2242" cap="flat">
              <a:solidFill>
                <a:srgbClr val="FF36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</p:grpSp>
      <p:pic>
        <p:nvPicPr>
          <p:cNvPr id="125" name="Graphic 124">
            <a:extLst>
              <a:ext uri="{FF2B5EF4-FFF2-40B4-BE49-F238E27FC236}">
                <a16:creationId xmlns:a16="http://schemas.microsoft.com/office/drawing/2014/main" id="{F59B5365-FF15-851F-A64D-6431D489CE7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54128" y="3638442"/>
            <a:ext cx="431742" cy="431742"/>
          </a:xfrm>
          <a:prstGeom prst="rect">
            <a:avLst/>
          </a:prstGeom>
        </p:spPr>
      </p:pic>
      <p:grpSp>
        <p:nvGrpSpPr>
          <p:cNvPr id="126" name="Graphic 4">
            <a:extLst>
              <a:ext uri="{FF2B5EF4-FFF2-40B4-BE49-F238E27FC236}">
                <a16:creationId xmlns:a16="http://schemas.microsoft.com/office/drawing/2014/main" id="{4778636B-4328-C347-7633-6DCC206968D5}"/>
              </a:ext>
            </a:extLst>
          </p:cNvPr>
          <p:cNvGrpSpPr/>
          <p:nvPr/>
        </p:nvGrpSpPr>
        <p:grpSpPr>
          <a:xfrm>
            <a:off x="7611643" y="5618011"/>
            <a:ext cx="368760" cy="376584"/>
            <a:chOff x="10919581" y="1220664"/>
            <a:chExt cx="368760" cy="376584"/>
          </a:xfrm>
          <a:solidFill>
            <a:srgbClr val="FF3621"/>
          </a:solidFill>
        </p:grpSpPr>
        <p:sp>
          <p:nvSpPr>
            <p:cNvPr id="127" name="Freeform: Shape 455">
              <a:extLst>
                <a:ext uri="{FF2B5EF4-FFF2-40B4-BE49-F238E27FC236}">
                  <a16:creationId xmlns:a16="http://schemas.microsoft.com/office/drawing/2014/main" id="{44EED2C5-0842-A7E7-5D81-9F6C3A154BD3}"/>
                </a:ext>
              </a:extLst>
            </p:cNvPr>
            <p:cNvSpPr/>
            <p:nvPr/>
          </p:nvSpPr>
          <p:spPr>
            <a:xfrm>
              <a:off x="10919581" y="1472821"/>
              <a:ext cx="54761" cy="124414"/>
            </a:xfrm>
            <a:custGeom>
              <a:avLst/>
              <a:gdLst>
                <a:gd name="connsiteX0" fmla="*/ 0 w 54761"/>
                <a:gd name="connsiteY0" fmla="*/ 0 h 124414"/>
                <a:gd name="connsiteX1" fmla="*/ 54762 w 54761"/>
                <a:gd name="connsiteY1" fmla="*/ 0 h 124414"/>
                <a:gd name="connsiteX2" fmla="*/ 54762 w 54761"/>
                <a:gd name="connsiteY2" fmla="*/ 124414 h 124414"/>
                <a:gd name="connsiteX3" fmla="*/ 0 w 54761"/>
                <a:gd name="connsiteY3" fmla="*/ 124414 h 12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61" h="124414">
                  <a:moveTo>
                    <a:pt x="0" y="0"/>
                  </a:moveTo>
                  <a:lnTo>
                    <a:pt x="54762" y="0"/>
                  </a:lnTo>
                  <a:lnTo>
                    <a:pt x="54762" y="124414"/>
                  </a:lnTo>
                  <a:lnTo>
                    <a:pt x="0" y="124414"/>
                  </a:lnTo>
                  <a:close/>
                </a:path>
              </a:pathLst>
            </a:custGeom>
            <a:grpFill/>
            <a:ln w="19050" cap="flat">
              <a:solidFill>
                <a:srgbClr val="FF362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128" name="Freeform: Shape 456">
              <a:extLst>
                <a:ext uri="{FF2B5EF4-FFF2-40B4-BE49-F238E27FC236}">
                  <a16:creationId xmlns:a16="http://schemas.microsoft.com/office/drawing/2014/main" id="{D01FF618-C5E8-C976-EF3D-0871EADA0A76}"/>
                </a:ext>
              </a:extLst>
            </p:cNvPr>
            <p:cNvSpPr/>
            <p:nvPr/>
          </p:nvSpPr>
          <p:spPr>
            <a:xfrm>
              <a:off x="11024251" y="1377087"/>
              <a:ext cx="54761" cy="220147"/>
            </a:xfrm>
            <a:custGeom>
              <a:avLst/>
              <a:gdLst>
                <a:gd name="connsiteX0" fmla="*/ 0 w 54761"/>
                <a:gd name="connsiteY0" fmla="*/ 0 h 220147"/>
                <a:gd name="connsiteX1" fmla="*/ 54762 w 54761"/>
                <a:gd name="connsiteY1" fmla="*/ 0 h 220147"/>
                <a:gd name="connsiteX2" fmla="*/ 54762 w 54761"/>
                <a:gd name="connsiteY2" fmla="*/ 220148 h 220147"/>
                <a:gd name="connsiteX3" fmla="*/ 0 w 54761"/>
                <a:gd name="connsiteY3" fmla="*/ 220148 h 22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61" h="220147">
                  <a:moveTo>
                    <a:pt x="0" y="0"/>
                  </a:moveTo>
                  <a:lnTo>
                    <a:pt x="54762" y="0"/>
                  </a:lnTo>
                  <a:lnTo>
                    <a:pt x="54762" y="220148"/>
                  </a:lnTo>
                  <a:lnTo>
                    <a:pt x="0" y="220148"/>
                  </a:lnTo>
                  <a:close/>
                </a:path>
              </a:pathLst>
            </a:custGeom>
            <a:grpFill/>
            <a:ln w="19050" cap="flat">
              <a:solidFill>
                <a:srgbClr val="FF362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129" name="Freeform: Shape 457">
              <a:extLst>
                <a:ext uri="{FF2B5EF4-FFF2-40B4-BE49-F238E27FC236}">
                  <a16:creationId xmlns:a16="http://schemas.microsoft.com/office/drawing/2014/main" id="{3B55A4C0-2518-0BF2-7868-CD0463D89182}"/>
                </a:ext>
              </a:extLst>
            </p:cNvPr>
            <p:cNvSpPr/>
            <p:nvPr/>
          </p:nvSpPr>
          <p:spPr>
            <a:xfrm>
              <a:off x="11128909" y="1409281"/>
              <a:ext cx="54761" cy="187967"/>
            </a:xfrm>
            <a:custGeom>
              <a:avLst/>
              <a:gdLst>
                <a:gd name="connsiteX0" fmla="*/ 0 w 54761"/>
                <a:gd name="connsiteY0" fmla="*/ 0 h 187967"/>
                <a:gd name="connsiteX1" fmla="*/ 54762 w 54761"/>
                <a:gd name="connsiteY1" fmla="*/ 0 h 187967"/>
                <a:gd name="connsiteX2" fmla="*/ 54762 w 54761"/>
                <a:gd name="connsiteY2" fmla="*/ 187967 h 187967"/>
                <a:gd name="connsiteX3" fmla="*/ 0 w 54761"/>
                <a:gd name="connsiteY3" fmla="*/ 187967 h 18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61" h="187967">
                  <a:moveTo>
                    <a:pt x="0" y="0"/>
                  </a:moveTo>
                  <a:lnTo>
                    <a:pt x="54762" y="0"/>
                  </a:lnTo>
                  <a:lnTo>
                    <a:pt x="54762" y="187967"/>
                  </a:lnTo>
                  <a:lnTo>
                    <a:pt x="0" y="187967"/>
                  </a:lnTo>
                  <a:close/>
                </a:path>
              </a:pathLst>
            </a:custGeom>
            <a:grpFill/>
            <a:ln w="19050" cap="flat">
              <a:solidFill>
                <a:srgbClr val="FF362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130" name="Freeform: Shape 458">
              <a:extLst>
                <a:ext uri="{FF2B5EF4-FFF2-40B4-BE49-F238E27FC236}">
                  <a16:creationId xmlns:a16="http://schemas.microsoft.com/office/drawing/2014/main" id="{C7BDC724-0A97-1565-38DB-9C287E98AE9A}"/>
                </a:ext>
              </a:extLst>
            </p:cNvPr>
            <p:cNvSpPr/>
            <p:nvPr/>
          </p:nvSpPr>
          <p:spPr>
            <a:xfrm>
              <a:off x="11233580" y="1315417"/>
              <a:ext cx="54761" cy="281831"/>
            </a:xfrm>
            <a:custGeom>
              <a:avLst/>
              <a:gdLst>
                <a:gd name="connsiteX0" fmla="*/ 0 w 54761"/>
                <a:gd name="connsiteY0" fmla="*/ 0 h 281831"/>
                <a:gd name="connsiteX1" fmla="*/ 54762 w 54761"/>
                <a:gd name="connsiteY1" fmla="*/ 0 h 281831"/>
                <a:gd name="connsiteX2" fmla="*/ 54762 w 54761"/>
                <a:gd name="connsiteY2" fmla="*/ 281831 h 281831"/>
                <a:gd name="connsiteX3" fmla="*/ 0 w 54761"/>
                <a:gd name="connsiteY3" fmla="*/ 281831 h 2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61" h="281831">
                  <a:moveTo>
                    <a:pt x="0" y="0"/>
                  </a:moveTo>
                  <a:lnTo>
                    <a:pt x="54762" y="0"/>
                  </a:lnTo>
                  <a:lnTo>
                    <a:pt x="54762" y="281831"/>
                  </a:lnTo>
                  <a:lnTo>
                    <a:pt x="0" y="281831"/>
                  </a:lnTo>
                  <a:close/>
                </a:path>
              </a:pathLst>
            </a:custGeom>
            <a:grpFill/>
            <a:ln w="19050" cap="flat">
              <a:solidFill>
                <a:srgbClr val="FF362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131" name="Freeform: Shape 459">
              <a:extLst>
                <a:ext uri="{FF2B5EF4-FFF2-40B4-BE49-F238E27FC236}">
                  <a16:creationId xmlns:a16="http://schemas.microsoft.com/office/drawing/2014/main" id="{AA9D516F-3EC6-3248-1544-03F6A639E005}"/>
                </a:ext>
              </a:extLst>
            </p:cNvPr>
            <p:cNvSpPr/>
            <p:nvPr/>
          </p:nvSpPr>
          <p:spPr>
            <a:xfrm>
              <a:off x="10923784" y="1383199"/>
              <a:ext cx="46355" cy="46355"/>
            </a:xfrm>
            <a:custGeom>
              <a:avLst/>
              <a:gdLst>
                <a:gd name="connsiteX0" fmla="*/ 46355 w 46355"/>
                <a:gd name="connsiteY0" fmla="*/ 23178 h 46355"/>
                <a:gd name="connsiteX1" fmla="*/ 39566 w 46355"/>
                <a:gd name="connsiteY1" fmla="*/ 39566 h 46355"/>
                <a:gd name="connsiteX2" fmla="*/ 23178 w 46355"/>
                <a:gd name="connsiteY2" fmla="*/ 46355 h 46355"/>
                <a:gd name="connsiteX3" fmla="*/ 6789 w 46355"/>
                <a:gd name="connsiteY3" fmla="*/ 39566 h 46355"/>
                <a:gd name="connsiteX4" fmla="*/ 0 w 46355"/>
                <a:gd name="connsiteY4" fmla="*/ 23178 h 46355"/>
                <a:gd name="connsiteX5" fmla="*/ 6789 w 46355"/>
                <a:gd name="connsiteY5" fmla="*/ 6789 h 46355"/>
                <a:gd name="connsiteX6" fmla="*/ 23178 w 46355"/>
                <a:gd name="connsiteY6" fmla="*/ 0 h 46355"/>
                <a:gd name="connsiteX7" fmla="*/ 39566 w 46355"/>
                <a:gd name="connsiteY7" fmla="*/ 6789 h 46355"/>
                <a:gd name="connsiteX8" fmla="*/ 46355 w 46355"/>
                <a:gd name="connsiteY8" fmla="*/ 23178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55" h="46355">
                  <a:moveTo>
                    <a:pt x="46355" y="23178"/>
                  </a:moveTo>
                  <a:cubicBezTo>
                    <a:pt x="46355" y="29317"/>
                    <a:pt x="43916" y="35217"/>
                    <a:pt x="39566" y="39566"/>
                  </a:cubicBezTo>
                  <a:cubicBezTo>
                    <a:pt x="35217" y="43916"/>
                    <a:pt x="29330" y="46355"/>
                    <a:pt x="23178" y="46355"/>
                  </a:cubicBezTo>
                  <a:cubicBezTo>
                    <a:pt x="17038" y="46355"/>
                    <a:pt x="11138" y="43916"/>
                    <a:pt x="6789" y="39566"/>
                  </a:cubicBezTo>
                  <a:cubicBezTo>
                    <a:pt x="2440" y="35217"/>
                    <a:pt x="0" y="29330"/>
                    <a:pt x="0" y="23178"/>
                  </a:cubicBezTo>
                  <a:cubicBezTo>
                    <a:pt x="0" y="17025"/>
                    <a:pt x="2440" y="11138"/>
                    <a:pt x="6789" y="6789"/>
                  </a:cubicBezTo>
                  <a:cubicBezTo>
                    <a:pt x="11138" y="2440"/>
                    <a:pt x="17025" y="0"/>
                    <a:pt x="23178" y="0"/>
                  </a:cubicBezTo>
                  <a:cubicBezTo>
                    <a:pt x="29317" y="0"/>
                    <a:pt x="35217" y="2440"/>
                    <a:pt x="39566" y="6789"/>
                  </a:cubicBezTo>
                  <a:cubicBezTo>
                    <a:pt x="43916" y="11138"/>
                    <a:pt x="46355" y="17025"/>
                    <a:pt x="46355" y="23178"/>
                  </a:cubicBezTo>
                  <a:close/>
                </a:path>
              </a:pathLst>
            </a:custGeom>
            <a:grpFill/>
            <a:ln w="19050" cap="flat">
              <a:solidFill>
                <a:srgbClr val="FF362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132" name="Freeform: Shape 460">
              <a:extLst>
                <a:ext uri="{FF2B5EF4-FFF2-40B4-BE49-F238E27FC236}">
                  <a16:creationId xmlns:a16="http://schemas.microsoft.com/office/drawing/2014/main" id="{BF3A9271-7FFF-ABB3-3B8D-587005F8DA75}"/>
                </a:ext>
              </a:extLst>
            </p:cNvPr>
            <p:cNvSpPr/>
            <p:nvPr/>
          </p:nvSpPr>
          <p:spPr>
            <a:xfrm>
              <a:off x="11028468" y="1281459"/>
              <a:ext cx="46342" cy="46355"/>
            </a:xfrm>
            <a:custGeom>
              <a:avLst/>
              <a:gdLst>
                <a:gd name="connsiteX0" fmla="*/ 46342 w 46342"/>
                <a:gd name="connsiteY0" fmla="*/ 23191 h 46355"/>
                <a:gd name="connsiteX1" fmla="*/ 23178 w 46342"/>
                <a:gd name="connsiteY1" fmla="*/ 46355 h 46355"/>
                <a:gd name="connsiteX2" fmla="*/ 6789 w 46342"/>
                <a:gd name="connsiteY2" fmla="*/ 39566 h 46355"/>
                <a:gd name="connsiteX3" fmla="*/ 0 w 46342"/>
                <a:gd name="connsiteY3" fmla="*/ 23178 h 46355"/>
                <a:gd name="connsiteX4" fmla="*/ 6789 w 46342"/>
                <a:gd name="connsiteY4" fmla="*/ 6789 h 46355"/>
                <a:gd name="connsiteX5" fmla="*/ 23178 w 46342"/>
                <a:gd name="connsiteY5" fmla="*/ 0 h 46355"/>
                <a:gd name="connsiteX6" fmla="*/ 46342 w 46342"/>
                <a:gd name="connsiteY6" fmla="*/ 23164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42" h="46355">
                  <a:moveTo>
                    <a:pt x="46342" y="23191"/>
                  </a:moveTo>
                  <a:cubicBezTo>
                    <a:pt x="46342" y="35986"/>
                    <a:pt x="35973" y="46355"/>
                    <a:pt x="23178" y="46355"/>
                  </a:cubicBezTo>
                  <a:cubicBezTo>
                    <a:pt x="17039" y="46355"/>
                    <a:pt x="11138" y="43916"/>
                    <a:pt x="6789" y="39566"/>
                  </a:cubicBezTo>
                  <a:cubicBezTo>
                    <a:pt x="2440" y="35217"/>
                    <a:pt x="0" y="29330"/>
                    <a:pt x="0" y="23178"/>
                  </a:cubicBezTo>
                  <a:cubicBezTo>
                    <a:pt x="0" y="17025"/>
                    <a:pt x="2440" y="11138"/>
                    <a:pt x="6789" y="6789"/>
                  </a:cubicBezTo>
                  <a:cubicBezTo>
                    <a:pt x="11138" y="2440"/>
                    <a:pt x="17025" y="0"/>
                    <a:pt x="23178" y="0"/>
                  </a:cubicBezTo>
                  <a:cubicBezTo>
                    <a:pt x="35973" y="0"/>
                    <a:pt x="46342" y="10369"/>
                    <a:pt x="46342" y="23164"/>
                  </a:cubicBezTo>
                  <a:close/>
                </a:path>
              </a:pathLst>
            </a:custGeom>
            <a:grpFill/>
            <a:ln w="19050" cap="flat">
              <a:solidFill>
                <a:srgbClr val="FF362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133" name="Freeform: Shape 461">
              <a:extLst>
                <a:ext uri="{FF2B5EF4-FFF2-40B4-BE49-F238E27FC236}">
                  <a16:creationId xmlns:a16="http://schemas.microsoft.com/office/drawing/2014/main" id="{44EBFE4B-82EA-4373-DA8B-43E5B7E52FBA}"/>
                </a:ext>
              </a:extLst>
            </p:cNvPr>
            <p:cNvSpPr/>
            <p:nvPr/>
          </p:nvSpPr>
          <p:spPr>
            <a:xfrm>
              <a:off x="11133112" y="1322020"/>
              <a:ext cx="46355" cy="46355"/>
            </a:xfrm>
            <a:custGeom>
              <a:avLst/>
              <a:gdLst>
                <a:gd name="connsiteX0" fmla="*/ 46355 w 46355"/>
                <a:gd name="connsiteY0" fmla="*/ 23178 h 46355"/>
                <a:gd name="connsiteX1" fmla="*/ 39566 w 46355"/>
                <a:gd name="connsiteY1" fmla="*/ 39566 h 46355"/>
                <a:gd name="connsiteX2" fmla="*/ 23178 w 46355"/>
                <a:gd name="connsiteY2" fmla="*/ 46355 h 46355"/>
                <a:gd name="connsiteX3" fmla="*/ 6789 w 46355"/>
                <a:gd name="connsiteY3" fmla="*/ 39566 h 46355"/>
                <a:gd name="connsiteX4" fmla="*/ 0 w 46355"/>
                <a:gd name="connsiteY4" fmla="*/ 23178 h 46355"/>
                <a:gd name="connsiteX5" fmla="*/ 6789 w 46355"/>
                <a:gd name="connsiteY5" fmla="*/ 6789 h 46355"/>
                <a:gd name="connsiteX6" fmla="*/ 23178 w 46355"/>
                <a:gd name="connsiteY6" fmla="*/ 0 h 46355"/>
                <a:gd name="connsiteX7" fmla="*/ 39566 w 46355"/>
                <a:gd name="connsiteY7" fmla="*/ 6789 h 46355"/>
                <a:gd name="connsiteX8" fmla="*/ 46355 w 46355"/>
                <a:gd name="connsiteY8" fmla="*/ 23178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55" h="46355">
                  <a:moveTo>
                    <a:pt x="46355" y="23178"/>
                  </a:moveTo>
                  <a:cubicBezTo>
                    <a:pt x="46355" y="29317"/>
                    <a:pt x="43916" y="35217"/>
                    <a:pt x="39566" y="39566"/>
                  </a:cubicBezTo>
                  <a:cubicBezTo>
                    <a:pt x="35217" y="43916"/>
                    <a:pt x="29330" y="46355"/>
                    <a:pt x="23178" y="46355"/>
                  </a:cubicBezTo>
                  <a:cubicBezTo>
                    <a:pt x="17038" y="46355"/>
                    <a:pt x="11138" y="43916"/>
                    <a:pt x="6789" y="39566"/>
                  </a:cubicBezTo>
                  <a:cubicBezTo>
                    <a:pt x="2440" y="35217"/>
                    <a:pt x="0" y="29330"/>
                    <a:pt x="0" y="23178"/>
                  </a:cubicBezTo>
                  <a:cubicBezTo>
                    <a:pt x="0" y="17038"/>
                    <a:pt x="2440" y="11138"/>
                    <a:pt x="6789" y="6789"/>
                  </a:cubicBezTo>
                  <a:cubicBezTo>
                    <a:pt x="11138" y="2440"/>
                    <a:pt x="17025" y="0"/>
                    <a:pt x="23178" y="0"/>
                  </a:cubicBezTo>
                  <a:cubicBezTo>
                    <a:pt x="29317" y="0"/>
                    <a:pt x="35217" y="2440"/>
                    <a:pt x="39566" y="6789"/>
                  </a:cubicBezTo>
                  <a:cubicBezTo>
                    <a:pt x="43916" y="11138"/>
                    <a:pt x="46355" y="17025"/>
                    <a:pt x="46355" y="23178"/>
                  </a:cubicBezTo>
                  <a:close/>
                </a:path>
              </a:pathLst>
            </a:custGeom>
            <a:grpFill/>
            <a:ln w="19050" cap="flat">
              <a:solidFill>
                <a:srgbClr val="FF362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134" name="Freeform: Shape 462">
              <a:extLst>
                <a:ext uri="{FF2B5EF4-FFF2-40B4-BE49-F238E27FC236}">
                  <a16:creationId xmlns:a16="http://schemas.microsoft.com/office/drawing/2014/main" id="{2CA0B010-ECAA-1405-F0A8-9740E6C18726}"/>
                </a:ext>
              </a:extLst>
            </p:cNvPr>
            <p:cNvSpPr/>
            <p:nvPr/>
          </p:nvSpPr>
          <p:spPr>
            <a:xfrm>
              <a:off x="11237770" y="1220664"/>
              <a:ext cx="46355" cy="46355"/>
            </a:xfrm>
            <a:custGeom>
              <a:avLst/>
              <a:gdLst>
                <a:gd name="connsiteX0" fmla="*/ 46355 w 46355"/>
                <a:gd name="connsiteY0" fmla="*/ 23178 h 46355"/>
                <a:gd name="connsiteX1" fmla="*/ 39566 w 46355"/>
                <a:gd name="connsiteY1" fmla="*/ 39566 h 46355"/>
                <a:gd name="connsiteX2" fmla="*/ 23178 w 46355"/>
                <a:gd name="connsiteY2" fmla="*/ 46355 h 46355"/>
                <a:gd name="connsiteX3" fmla="*/ 6789 w 46355"/>
                <a:gd name="connsiteY3" fmla="*/ 39566 h 46355"/>
                <a:gd name="connsiteX4" fmla="*/ 0 w 46355"/>
                <a:gd name="connsiteY4" fmla="*/ 23178 h 46355"/>
                <a:gd name="connsiteX5" fmla="*/ 6789 w 46355"/>
                <a:gd name="connsiteY5" fmla="*/ 6789 h 46355"/>
                <a:gd name="connsiteX6" fmla="*/ 23178 w 46355"/>
                <a:gd name="connsiteY6" fmla="*/ 0 h 46355"/>
                <a:gd name="connsiteX7" fmla="*/ 39566 w 46355"/>
                <a:gd name="connsiteY7" fmla="*/ 6789 h 46355"/>
                <a:gd name="connsiteX8" fmla="*/ 46355 w 46355"/>
                <a:gd name="connsiteY8" fmla="*/ 23178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55" h="46355">
                  <a:moveTo>
                    <a:pt x="46355" y="23178"/>
                  </a:moveTo>
                  <a:cubicBezTo>
                    <a:pt x="46355" y="29317"/>
                    <a:pt x="43916" y="35217"/>
                    <a:pt x="39566" y="39566"/>
                  </a:cubicBezTo>
                  <a:cubicBezTo>
                    <a:pt x="35217" y="43916"/>
                    <a:pt x="29330" y="46355"/>
                    <a:pt x="23178" y="46355"/>
                  </a:cubicBezTo>
                  <a:cubicBezTo>
                    <a:pt x="17038" y="46355"/>
                    <a:pt x="11138" y="43916"/>
                    <a:pt x="6789" y="39566"/>
                  </a:cubicBezTo>
                  <a:cubicBezTo>
                    <a:pt x="2440" y="35217"/>
                    <a:pt x="0" y="29330"/>
                    <a:pt x="0" y="23178"/>
                  </a:cubicBezTo>
                  <a:cubicBezTo>
                    <a:pt x="0" y="17025"/>
                    <a:pt x="2440" y="11138"/>
                    <a:pt x="6789" y="6789"/>
                  </a:cubicBezTo>
                  <a:cubicBezTo>
                    <a:pt x="11138" y="2440"/>
                    <a:pt x="17025" y="0"/>
                    <a:pt x="23178" y="0"/>
                  </a:cubicBezTo>
                  <a:cubicBezTo>
                    <a:pt x="29317" y="0"/>
                    <a:pt x="35217" y="2440"/>
                    <a:pt x="39566" y="6789"/>
                  </a:cubicBezTo>
                  <a:cubicBezTo>
                    <a:pt x="43916" y="11138"/>
                    <a:pt x="46355" y="17025"/>
                    <a:pt x="46355" y="23178"/>
                  </a:cubicBezTo>
                  <a:close/>
                </a:path>
              </a:pathLst>
            </a:custGeom>
            <a:grpFill/>
            <a:ln w="19050" cap="flat">
              <a:solidFill>
                <a:srgbClr val="FF362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135" name="Freeform: Shape 463">
              <a:extLst>
                <a:ext uri="{FF2B5EF4-FFF2-40B4-BE49-F238E27FC236}">
                  <a16:creationId xmlns:a16="http://schemas.microsoft.com/office/drawing/2014/main" id="{5EC2A5EB-841D-E4DE-5F88-3C3D0720BAC2}"/>
                </a:ext>
              </a:extLst>
            </p:cNvPr>
            <p:cNvSpPr/>
            <p:nvPr/>
          </p:nvSpPr>
          <p:spPr>
            <a:xfrm>
              <a:off x="11172944" y="1259952"/>
              <a:ext cx="71376" cy="69135"/>
            </a:xfrm>
            <a:custGeom>
              <a:avLst/>
              <a:gdLst>
                <a:gd name="connsiteX0" fmla="*/ 0 w 71376"/>
                <a:gd name="connsiteY0" fmla="*/ 69135 h 69135"/>
                <a:gd name="connsiteX1" fmla="*/ 71376 w 71376"/>
                <a:gd name="connsiteY1" fmla="*/ 0 h 6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376" h="69135">
                  <a:moveTo>
                    <a:pt x="0" y="69135"/>
                  </a:moveTo>
                  <a:lnTo>
                    <a:pt x="71376" y="0"/>
                  </a:lnTo>
                </a:path>
              </a:pathLst>
            </a:custGeom>
            <a:grpFill/>
            <a:ln w="19050" cap="flat">
              <a:solidFill>
                <a:srgbClr val="FF362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136" name="Freeform: Shape 464">
              <a:extLst>
                <a:ext uri="{FF2B5EF4-FFF2-40B4-BE49-F238E27FC236}">
                  <a16:creationId xmlns:a16="http://schemas.microsoft.com/office/drawing/2014/main" id="{4533A8FD-847D-AF13-3EC4-E30B2C42D6DF}"/>
                </a:ext>
              </a:extLst>
            </p:cNvPr>
            <p:cNvSpPr/>
            <p:nvPr/>
          </p:nvSpPr>
          <p:spPr>
            <a:xfrm>
              <a:off x="11073219" y="1313017"/>
              <a:ext cx="61497" cy="23827"/>
            </a:xfrm>
            <a:custGeom>
              <a:avLst/>
              <a:gdLst>
                <a:gd name="connsiteX0" fmla="*/ 0 w 61497"/>
                <a:gd name="connsiteY0" fmla="*/ 0 h 23827"/>
                <a:gd name="connsiteX1" fmla="*/ 61498 w 61497"/>
                <a:gd name="connsiteY1" fmla="*/ 23827 h 2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97" h="23827">
                  <a:moveTo>
                    <a:pt x="0" y="0"/>
                  </a:moveTo>
                  <a:lnTo>
                    <a:pt x="61498" y="23827"/>
                  </a:lnTo>
                </a:path>
              </a:pathLst>
            </a:custGeom>
            <a:grpFill/>
            <a:ln w="19050" cap="flat">
              <a:solidFill>
                <a:srgbClr val="FF362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137" name="Freeform: Shape 465">
              <a:extLst>
                <a:ext uri="{FF2B5EF4-FFF2-40B4-BE49-F238E27FC236}">
                  <a16:creationId xmlns:a16="http://schemas.microsoft.com/office/drawing/2014/main" id="{F4D62B5C-A20B-452A-CDBB-58CAEF43B013}"/>
                </a:ext>
              </a:extLst>
            </p:cNvPr>
            <p:cNvSpPr/>
            <p:nvPr/>
          </p:nvSpPr>
          <p:spPr>
            <a:xfrm>
              <a:off x="10963589" y="1320800"/>
              <a:ext cx="71429" cy="69426"/>
            </a:xfrm>
            <a:custGeom>
              <a:avLst/>
              <a:gdLst>
                <a:gd name="connsiteX0" fmla="*/ 0 w 71429"/>
                <a:gd name="connsiteY0" fmla="*/ 69427 h 69426"/>
                <a:gd name="connsiteX1" fmla="*/ 71429 w 71429"/>
                <a:gd name="connsiteY1" fmla="*/ 0 h 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29" h="69426">
                  <a:moveTo>
                    <a:pt x="0" y="69427"/>
                  </a:moveTo>
                  <a:lnTo>
                    <a:pt x="71429" y="0"/>
                  </a:lnTo>
                </a:path>
              </a:pathLst>
            </a:custGeom>
            <a:grpFill/>
            <a:ln w="19050" cap="flat">
              <a:solidFill>
                <a:srgbClr val="FF362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3031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D193D-3CEA-DF07-5A66-85FB2A8E4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43E7D-ABCB-025C-84B3-AFC10C668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9A9D7-820A-A187-1AA4-E260E147E0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February 3,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E5413CEB-9776-8A4D-E0EF-79DE8385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C70DE378-FC44-AE81-C175-91CAE52FC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055750A-E35C-F61F-D6DB-FA4C2DBAF7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21" y="146249"/>
            <a:ext cx="8567816" cy="946588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Autonomous Intelligence Practice</a:t>
            </a:r>
          </a:p>
          <a:p>
            <a:r>
              <a:rPr lang="en-IN" sz="2500" b="0" dirty="0">
                <a:latin typeface="DM Sans" pitchFamily="2" charset="0"/>
              </a:rPr>
              <a:t>Service Catalogue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2E6CBA-EDD2-13A7-498C-CECB5CC80F10}"/>
              </a:ext>
            </a:extLst>
          </p:cNvPr>
          <p:cNvGrpSpPr/>
          <p:nvPr/>
        </p:nvGrpSpPr>
        <p:grpSpPr>
          <a:xfrm>
            <a:off x="346553" y="1854440"/>
            <a:ext cx="5749447" cy="1312710"/>
            <a:chOff x="1540701" y="1116482"/>
            <a:chExt cx="8542751" cy="1615858"/>
          </a:xfrm>
          <a:solidFill>
            <a:srgbClr val="0B2026"/>
          </a:solidFill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6EFD87F-5D65-FF9C-AE57-657E6A5E8F5F}"/>
                </a:ext>
              </a:extLst>
            </p:cNvPr>
            <p:cNvSpPr/>
            <p:nvPr/>
          </p:nvSpPr>
          <p:spPr>
            <a:xfrm>
              <a:off x="1540701" y="1116482"/>
              <a:ext cx="8542751" cy="161585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16B414-7360-31AE-3A77-E62B3B00D7FA}"/>
                </a:ext>
              </a:extLst>
            </p:cNvPr>
            <p:cNvSpPr txBox="1"/>
            <p:nvPr/>
          </p:nvSpPr>
          <p:spPr>
            <a:xfrm>
              <a:off x="3275814" y="2231715"/>
              <a:ext cx="5071801" cy="397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EEEDE9"/>
                  </a:solidFill>
                  <a:effectLst/>
                  <a:uLnTx/>
                  <a:uFillTx/>
                  <a:latin typeface="DM Sans" pitchFamily="2" charset="0"/>
                  <a:ea typeface="+mn-ea"/>
                  <a:cs typeface="+mn-cs"/>
                </a:rPr>
                <a:t>Autonomous Intelligence Practice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3AFEDE-E8C2-67DA-1018-EE52D0545711}"/>
              </a:ext>
            </a:extLst>
          </p:cNvPr>
          <p:cNvSpPr/>
          <p:nvPr/>
        </p:nvSpPr>
        <p:spPr>
          <a:xfrm>
            <a:off x="973043" y="3241262"/>
            <a:ext cx="4496844" cy="829420"/>
          </a:xfrm>
          <a:prstGeom prst="roundRect">
            <a:avLst/>
          </a:prstGeom>
          <a:solidFill>
            <a:srgbClr val="0B2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85DA74-2362-91BF-FA91-E5E8A657BD7A}"/>
              </a:ext>
            </a:extLst>
          </p:cNvPr>
          <p:cNvSpPr/>
          <p:nvPr/>
        </p:nvSpPr>
        <p:spPr>
          <a:xfrm>
            <a:off x="964504" y="4140040"/>
            <a:ext cx="4496844" cy="846115"/>
          </a:xfrm>
          <a:prstGeom prst="roundRect">
            <a:avLst/>
          </a:prstGeom>
          <a:solidFill>
            <a:srgbClr val="0B2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BDDE7B9-2D70-AC81-A020-936ACF8C2EFF}"/>
              </a:ext>
            </a:extLst>
          </p:cNvPr>
          <p:cNvSpPr/>
          <p:nvPr/>
        </p:nvSpPr>
        <p:spPr>
          <a:xfrm>
            <a:off x="973043" y="5050076"/>
            <a:ext cx="4496844" cy="846115"/>
          </a:xfrm>
          <a:prstGeom prst="roundRect">
            <a:avLst/>
          </a:prstGeom>
          <a:solidFill>
            <a:srgbClr val="0B2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7D5095FB-0382-6986-232F-62DC588B90FD}"/>
              </a:ext>
            </a:extLst>
          </p:cNvPr>
          <p:cNvSpPr/>
          <p:nvPr/>
        </p:nvSpPr>
        <p:spPr>
          <a:xfrm>
            <a:off x="2986923" y="3911857"/>
            <a:ext cx="438413" cy="420666"/>
          </a:xfrm>
          <a:prstGeom prst="plus">
            <a:avLst>
              <a:gd name="adj" fmla="val 41364"/>
            </a:avLst>
          </a:prstGeom>
          <a:solidFill>
            <a:srgbClr val="FF3621"/>
          </a:solidFill>
          <a:ln>
            <a:solidFill>
              <a:srgbClr val="FF36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solidFill>
                  <a:srgbClr val="FF3621"/>
                </a:solidFill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E643ED-AD3F-B5A8-806B-DE0E6923671B}"/>
              </a:ext>
            </a:extLst>
          </p:cNvPr>
          <p:cNvSpPr txBox="1"/>
          <p:nvPr/>
        </p:nvSpPr>
        <p:spPr>
          <a:xfrm>
            <a:off x="1259741" y="5250644"/>
            <a:ext cx="38757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Managed Autonomous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[Data Ops | ML Ops | LLM Ops | Agent Ops]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C73735-EB06-35C5-A405-4AC20D55C614}"/>
              </a:ext>
            </a:extLst>
          </p:cNvPr>
          <p:cNvSpPr txBox="1"/>
          <p:nvPr/>
        </p:nvSpPr>
        <p:spPr>
          <a:xfrm>
            <a:off x="1363180" y="4339606"/>
            <a:ext cx="3668823" cy="507831"/>
          </a:xfrm>
          <a:prstGeom prst="rect">
            <a:avLst/>
          </a:prstGeom>
          <a:solidFill>
            <a:srgbClr val="0B202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Trusted Data Foundation for 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[Lakehouse | Governance | Analytics]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AB6556-DDEB-FFB5-AEED-0338167C4670}"/>
              </a:ext>
            </a:extLst>
          </p:cNvPr>
          <p:cNvSpPr txBox="1"/>
          <p:nvPr/>
        </p:nvSpPr>
        <p:spPr>
          <a:xfrm>
            <a:off x="1256272" y="3385884"/>
            <a:ext cx="3929522" cy="507831"/>
          </a:xfrm>
          <a:prstGeom prst="rect">
            <a:avLst/>
          </a:prstGeom>
          <a:solidFill>
            <a:srgbClr val="0B202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Intelligent Agent Apps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[Task Automation | Orchestration | Industry LLMs]</a:t>
            </a:r>
          </a:p>
        </p:txBody>
      </p:sp>
      <p:pic>
        <p:nvPicPr>
          <p:cNvPr id="7" name="Picture 6" descr="A logo with a red and white design&#10;&#10;AI-generated content may be incorrect.">
            <a:extLst>
              <a:ext uri="{FF2B5EF4-FFF2-40B4-BE49-F238E27FC236}">
                <a16:creationId xmlns:a16="http://schemas.microsoft.com/office/drawing/2014/main" id="{A97BFD5F-E610-CC90-3DA6-E10C05C3E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76" y="2073174"/>
            <a:ext cx="1056717" cy="589120"/>
          </a:xfrm>
          <a:prstGeom prst="rect">
            <a:avLst/>
          </a:prstGeom>
        </p:spPr>
      </p:pic>
      <p:sp>
        <p:nvSpPr>
          <p:cNvPr id="2" name="Cross 1">
            <a:extLst>
              <a:ext uri="{FF2B5EF4-FFF2-40B4-BE49-F238E27FC236}">
                <a16:creationId xmlns:a16="http://schemas.microsoft.com/office/drawing/2014/main" id="{C263FE55-8B44-12BE-9A4D-B2DDEDC473B1}"/>
              </a:ext>
            </a:extLst>
          </p:cNvPr>
          <p:cNvSpPr/>
          <p:nvPr/>
        </p:nvSpPr>
        <p:spPr>
          <a:xfrm>
            <a:off x="3001827" y="4818973"/>
            <a:ext cx="438413" cy="420666"/>
          </a:xfrm>
          <a:prstGeom prst="plus">
            <a:avLst>
              <a:gd name="adj" fmla="val 41364"/>
            </a:avLst>
          </a:prstGeom>
          <a:solidFill>
            <a:srgbClr val="FF3621"/>
          </a:solidFill>
          <a:ln>
            <a:solidFill>
              <a:srgbClr val="FF36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solidFill>
                  <a:srgbClr val="FF3621"/>
                </a:solidFill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22C6E4-2F1A-EE73-8444-864A79260CBE}"/>
              </a:ext>
            </a:extLst>
          </p:cNvPr>
          <p:cNvGraphicFramePr/>
          <p:nvPr/>
        </p:nvGraphicFramePr>
        <p:xfrm>
          <a:off x="6188999" y="1404313"/>
          <a:ext cx="5503317" cy="522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Graphic 7" descr="Bullseye with solid fill">
            <a:extLst>
              <a:ext uri="{FF2B5EF4-FFF2-40B4-BE49-F238E27FC236}">
                <a16:creationId xmlns:a16="http://schemas.microsoft.com/office/drawing/2014/main" id="{DE15BE27-5E5B-FA94-D0CF-BDC67DDBEE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41399" y="1665319"/>
            <a:ext cx="457200" cy="457200"/>
          </a:xfrm>
          <a:prstGeom prst="rect">
            <a:avLst/>
          </a:prstGeom>
        </p:spPr>
      </p:pic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90238762-5030-DF34-2420-4FD8ACED5B83}"/>
              </a:ext>
            </a:extLst>
          </p:cNvPr>
          <p:cNvSpPr/>
          <p:nvPr/>
        </p:nvSpPr>
        <p:spPr>
          <a:xfrm>
            <a:off x="7105137" y="3151704"/>
            <a:ext cx="321468" cy="321468"/>
          </a:xfrm>
          <a:custGeom>
            <a:avLst/>
            <a:gdLst/>
            <a:ahLst/>
            <a:cxnLst/>
            <a:rect l="0" t="0" r="0" b="0"/>
            <a:pathLst>
              <a:path w="321468" h="321468">
                <a:moveTo>
                  <a:pt x="185737" y="307181"/>
                </a:moveTo>
                <a:cubicBezTo>
                  <a:pt x="185737" y="315753"/>
                  <a:pt x="180022" y="321468"/>
                  <a:pt x="171450" y="321468"/>
                </a:cubicBezTo>
                <a:lnTo>
                  <a:pt x="107156" y="321468"/>
                </a:lnTo>
                <a:cubicBezTo>
                  <a:pt x="98583" y="321468"/>
                  <a:pt x="92868" y="315753"/>
                  <a:pt x="92868" y="307181"/>
                </a:cubicBezTo>
                <a:lnTo>
                  <a:pt x="92868" y="242887"/>
                </a:lnTo>
                <a:cubicBezTo>
                  <a:pt x="92868" y="234314"/>
                  <a:pt x="98583" y="228600"/>
                  <a:pt x="107156" y="228600"/>
                </a:cubicBezTo>
                <a:lnTo>
                  <a:pt x="171450" y="228600"/>
                </a:lnTo>
                <a:cubicBezTo>
                  <a:pt x="180022" y="228600"/>
                  <a:pt x="185737" y="234314"/>
                  <a:pt x="185737" y="242887"/>
                </a:cubicBezTo>
                <a:lnTo>
                  <a:pt x="185737" y="307181"/>
                </a:lnTo>
                <a:close/>
                <a:moveTo>
                  <a:pt x="321468" y="307181"/>
                </a:moveTo>
                <a:cubicBezTo>
                  <a:pt x="321468" y="315753"/>
                  <a:pt x="315753" y="321468"/>
                  <a:pt x="307181" y="321468"/>
                </a:cubicBezTo>
                <a:lnTo>
                  <a:pt x="242887" y="321468"/>
                </a:lnTo>
                <a:cubicBezTo>
                  <a:pt x="234314" y="321468"/>
                  <a:pt x="228600" y="315753"/>
                  <a:pt x="228600" y="307181"/>
                </a:cubicBezTo>
                <a:lnTo>
                  <a:pt x="228600" y="242887"/>
                </a:lnTo>
                <a:cubicBezTo>
                  <a:pt x="228600" y="234314"/>
                  <a:pt x="234314" y="228600"/>
                  <a:pt x="242887" y="228600"/>
                </a:cubicBezTo>
                <a:lnTo>
                  <a:pt x="307181" y="228600"/>
                </a:lnTo>
                <a:cubicBezTo>
                  <a:pt x="315753" y="228600"/>
                  <a:pt x="321468" y="234314"/>
                  <a:pt x="321468" y="242887"/>
                </a:cubicBezTo>
                <a:lnTo>
                  <a:pt x="321468" y="307181"/>
                </a:lnTo>
                <a:close/>
                <a:moveTo>
                  <a:pt x="185737" y="275748"/>
                </a:moveTo>
                <a:lnTo>
                  <a:pt x="228600" y="275748"/>
                </a:lnTo>
                <a:moveTo>
                  <a:pt x="111442" y="97155"/>
                </a:moveTo>
                <a:cubicBezTo>
                  <a:pt x="172990" y="97155"/>
                  <a:pt x="222885" y="75406"/>
                  <a:pt x="222885" y="48577"/>
                </a:cubicBezTo>
                <a:cubicBezTo>
                  <a:pt x="222885" y="21748"/>
                  <a:pt x="172990" y="0"/>
                  <a:pt x="111442" y="0"/>
                </a:cubicBezTo>
                <a:cubicBezTo>
                  <a:pt x="49894" y="0"/>
                  <a:pt x="0" y="21748"/>
                  <a:pt x="0" y="48577"/>
                </a:cubicBezTo>
                <a:cubicBezTo>
                  <a:pt x="0" y="75406"/>
                  <a:pt x="49894" y="97155"/>
                  <a:pt x="111442" y="97155"/>
                </a:cubicBezTo>
                <a:close/>
                <a:moveTo>
                  <a:pt x="0" y="48576"/>
                </a:moveTo>
                <a:lnTo>
                  <a:pt x="0" y="122871"/>
                </a:lnTo>
                <a:cubicBezTo>
                  <a:pt x="0" y="150017"/>
                  <a:pt x="50006" y="171448"/>
                  <a:pt x="111442" y="171448"/>
                </a:cubicBezTo>
                <a:cubicBezTo>
                  <a:pt x="172878" y="171448"/>
                  <a:pt x="222885" y="150017"/>
                  <a:pt x="222885" y="122871"/>
                </a:cubicBezTo>
                <a:lnTo>
                  <a:pt x="222885" y="48576"/>
                </a:lnTo>
                <a:moveTo>
                  <a:pt x="222885" y="185737"/>
                </a:moveTo>
                <a:lnTo>
                  <a:pt x="222885" y="122872"/>
                </a:lnTo>
                <a:moveTo>
                  <a:pt x="0" y="122872"/>
                </a:moveTo>
                <a:lnTo>
                  <a:pt x="0" y="197167"/>
                </a:lnTo>
                <a:cubicBezTo>
                  <a:pt x="0" y="214312"/>
                  <a:pt x="18573" y="228600"/>
                  <a:pt x="45719" y="237172"/>
                </a:cubicBezTo>
              </a:path>
            </a:pathLst>
          </a:custGeom>
          <a:noFill/>
          <a:ln w="19050">
            <a:solidFill>
              <a:srgbClr val="0B2026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4221BDE1-E1F4-61F1-11B5-7A4C40E40ECB}"/>
              </a:ext>
            </a:extLst>
          </p:cNvPr>
          <p:cNvSpPr/>
          <p:nvPr/>
        </p:nvSpPr>
        <p:spPr>
          <a:xfrm>
            <a:off x="7156708" y="3873672"/>
            <a:ext cx="314325" cy="313653"/>
          </a:xfrm>
          <a:custGeom>
            <a:avLst/>
            <a:gdLst/>
            <a:ahLst/>
            <a:cxnLst/>
            <a:rect l="0" t="0" r="0" b="0"/>
            <a:pathLst>
              <a:path w="314325" h="313653">
                <a:moveTo>
                  <a:pt x="118014" y="235858"/>
                </a:moveTo>
                <a:lnTo>
                  <a:pt x="28575" y="235858"/>
                </a:lnTo>
                <a:cubicBezTo>
                  <a:pt x="12793" y="235858"/>
                  <a:pt x="0" y="223064"/>
                  <a:pt x="0" y="207283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lnTo>
                  <a:pt x="243016" y="0"/>
                </a:lnTo>
                <a:cubicBezTo>
                  <a:pt x="258797" y="0"/>
                  <a:pt x="271591" y="12793"/>
                  <a:pt x="271591" y="28575"/>
                </a:cubicBezTo>
                <a:lnTo>
                  <a:pt x="271591" y="125858"/>
                </a:lnTo>
                <a:moveTo>
                  <a:pt x="0" y="55806"/>
                </a:moveTo>
                <a:lnTo>
                  <a:pt x="271605" y="55806"/>
                </a:lnTo>
                <a:moveTo>
                  <a:pt x="0" y="174450"/>
                </a:moveTo>
                <a:lnTo>
                  <a:pt x="119557" y="174450"/>
                </a:lnTo>
                <a:moveTo>
                  <a:pt x="0" y="115228"/>
                </a:moveTo>
                <a:lnTo>
                  <a:pt x="157319" y="115228"/>
                </a:lnTo>
                <a:moveTo>
                  <a:pt x="110942" y="55806"/>
                </a:moveTo>
                <a:lnTo>
                  <a:pt x="110942" y="235858"/>
                </a:lnTo>
                <a:moveTo>
                  <a:pt x="190466" y="55806"/>
                </a:moveTo>
                <a:lnTo>
                  <a:pt x="190466" y="115228"/>
                </a:lnTo>
                <a:moveTo>
                  <a:pt x="215426" y="282778"/>
                </a:moveTo>
                <a:cubicBezTo>
                  <a:pt x="254447" y="281965"/>
                  <a:pt x="285431" y="249690"/>
                  <a:pt x="284649" y="210669"/>
                </a:cubicBezTo>
                <a:cubicBezTo>
                  <a:pt x="285431" y="171647"/>
                  <a:pt x="254447" y="139372"/>
                  <a:pt x="215426" y="138560"/>
                </a:cubicBezTo>
                <a:cubicBezTo>
                  <a:pt x="176405" y="139372"/>
                  <a:pt x="145422" y="171647"/>
                  <a:pt x="146203" y="210669"/>
                </a:cubicBezTo>
                <a:cubicBezTo>
                  <a:pt x="145422" y="249690"/>
                  <a:pt x="176405" y="281965"/>
                  <a:pt x="215426" y="282778"/>
                </a:cubicBezTo>
                <a:close/>
                <a:moveTo>
                  <a:pt x="314325" y="313653"/>
                </a:moveTo>
                <a:lnTo>
                  <a:pt x="264318" y="261632"/>
                </a:lnTo>
              </a:path>
            </a:pathLst>
          </a:custGeom>
          <a:noFill/>
          <a:ln w="19050">
            <a:solidFill>
              <a:srgbClr val="0B2026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3" name="Graphic 12" descr="Gears with solid fill">
            <a:extLst>
              <a:ext uri="{FF2B5EF4-FFF2-40B4-BE49-F238E27FC236}">
                <a16:creationId xmlns:a16="http://schemas.microsoft.com/office/drawing/2014/main" id="{3500C961-D7F2-A0F8-0A98-14FD246598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49063" y="5192144"/>
            <a:ext cx="502177" cy="502177"/>
          </a:xfrm>
          <a:prstGeom prst="rect">
            <a:avLst/>
          </a:prstGeom>
        </p:spPr>
      </p:pic>
      <p:pic>
        <p:nvPicPr>
          <p:cNvPr id="35" name="Graphic 34" descr="Scientific Thought with solid fill">
            <a:extLst>
              <a:ext uri="{FF2B5EF4-FFF2-40B4-BE49-F238E27FC236}">
                <a16:creationId xmlns:a16="http://schemas.microsoft.com/office/drawing/2014/main" id="{A30515A2-BB69-F275-4A52-5FAA8BB230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26246" y="4523559"/>
            <a:ext cx="449988" cy="449988"/>
          </a:xfrm>
          <a:prstGeom prst="rect">
            <a:avLst/>
          </a:prstGeom>
        </p:spPr>
      </p:pic>
      <p:pic>
        <p:nvPicPr>
          <p:cNvPr id="37" name="Graphic 36" descr="Ui Ux outline">
            <a:extLst>
              <a:ext uri="{FF2B5EF4-FFF2-40B4-BE49-F238E27FC236}">
                <a16:creationId xmlns:a16="http://schemas.microsoft.com/office/drawing/2014/main" id="{4CFE0075-EFB9-6522-3D60-1DE6C9AB95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74497" y="5979395"/>
            <a:ext cx="399049" cy="399049"/>
          </a:xfrm>
          <a:prstGeom prst="rect">
            <a:avLst/>
          </a:prstGeom>
        </p:spPr>
      </p:pic>
      <p:pic>
        <p:nvPicPr>
          <p:cNvPr id="12" name="Graphic 11" descr="Cloud Computing with solid fill">
            <a:extLst>
              <a:ext uri="{FF2B5EF4-FFF2-40B4-BE49-F238E27FC236}">
                <a16:creationId xmlns:a16="http://schemas.microsoft.com/office/drawing/2014/main" id="{96A30C3A-8654-0630-8C2C-72EDEA0A8D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73546" y="2358261"/>
            <a:ext cx="449989" cy="4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972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00584-BA7E-8D5D-F3EA-3629435A4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dots&#10;&#10;AI-generated content may be incorrect.">
            <a:extLst>
              <a:ext uri="{FF2B5EF4-FFF2-40B4-BE49-F238E27FC236}">
                <a16:creationId xmlns:a16="http://schemas.microsoft.com/office/drawing/2014/main" id="{ECF717CC-234E-9A03-C427-7D868760F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" t="220"/>
          <a:stretch>
            <a:fillRect/>
          </a:stretch>
        </p:blipFill>
        <p:spPr>
          <a:xfrm>
            <a:off x="6008800" y="6350"/>
            <a:ext cx="6149898" cy="684292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8705D822-0041-5C09-E4A3-DA6BE3079416}"/>
              </a:ext>
            </a:extLst>
          </p:cNvPr>
          <p:cNvSpPr/>
          <p:nvPr/>
        </p:nvSpPr>
        <p:spPr>
          <a:xfrm flipH="1" flipV="1">
            <a:off x="6008798" y="0"/>
            <a:ext cx="6174731" cy="6858766"/>
          </a:xfrm>
          <a:prstGeom prst="rect">
            <a:avLst/>
          </a:prstGeom>
          <a:solidFill>
            <a:srgbClr val="0B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Segoe U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E36ED-3CDB-1278-1907-FA4FB676D6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4034" y="165704"/>
            <a:ext cx="5289304" cy="564674"/>
          </a:xfrm>
        </p:spPr>
        <p:txBody>
          <a:bodyPr>
            <a:noAutofit/>
          </a:bodyPr>
          <a:lstStyle/>
          <a:p>
            <a:r>
              <a:rPr lang="en-US" b="0">
                <a:latin typeface="DM Sans" pitchFamily="2" charset="0"/>
              </a:rPr>
              <a:t>Why Mastech 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228CF3-D8BD-83B5-883C-DFAFC8C16295}"/>
              </a:ext>
            </a:extLst>
          </p:cNvPr>
          <p:cNvSpPr txBox="1"/>
          <p:nvPr/>
        </p:nvSpPr>
        <p:spPr>
          <a:xfrm>
            <a:off x="6547888" y="307570"/>
            <a:ext cx="5263230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Calibri Light"/>
                <a:cs typeface="Calibri Light"/>
              </a:rPr>
              <a:t>50+ Enterprise Implementations</a:t>
            </a:r>
            <a:endParaRPr kumimoji="0" lang="en-US" sz="2500" b="1" i="0" u="none" strike="noStrike" kern="1200" cap="none" spc="0" normalizeH="0" baseline="0" noProof="0">
              <a:solidFill>
                <a:srgbClr val="EEEDE9"/>
              </a:solidFill>
              <a:effectLst/>
              <a:uLnTx/>
              <a:uFillTx/>
              <a:latin typeface="DM Sans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1512B0B-1425-5B12-988D-A604A6FC810D}"/>
              </a:ext>
            </a:extLst>
          </p:cNvPr>
          <p:cNvSpPr/>
          <p:nvPr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60D1F5DC-16E0-D5D8-9FC3-7FFC609AE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864" y="6417170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6DF4ADEF-2BC8-62B5-2E21-92FA5E494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1A66E-18EA-4AC2-BCC4-743370BE9F60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February 3,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40196CB-0243-388F-CE57-5E66722063F5}"/>
              </a:ext>
            </a:extLst>
          </p:cNvPr>
          <p:cNvGrpSpPr/>
          <p:nvPr/>
        </p:nvGrpSpPr>
        <p:grpSpPr>
          <a:xfrm>
            <a:off x="8258538" y="3048078"/>
            <a:ext cx="1721022" cy="784830"/>
            <a:chOff x="9188261" y="1741996"/>
            <a:chExt cx="1935326" cy="978704"/>
          </a:xfrm>
        </p:grpSpPr>
        <p:grpSp>
          <p:nvGrpSpPr>
            <p:cNvPr id="1040" name="Group 1039">
              <a:extLst>
                <a:ext uri="{FF2B5EF4-FFF2-40B4-BE49-F238E27FC236}">
                  <a16:creationId xmlns:a16="http://schemas.microsoft.com/office/drawing/2014/main" id="{21D33CF8-A81B-978F-AC19-F6910F3E2BB2}"/>
                </a:ext>
              </a:extLst>
            </p:cNvPr>
            <p:cNvGrpSpPr/>
            <p:nvPr/>
          </p:nvGrpSpPr>
          <p:grpSpPr>
            <a:xfrm>
              <a:off x="9188261" y="1741996"/>
              <a:ext cx="1935326" cy="978704"/>
              <a:chOff x="9121586" y="1930908"/>
              <a:chExt cx="1935326" cy="978704"/>
            </a:xfrm>
          </p:grpSpPr>
          <p:sp>
            <p:nvSpPr>
              <p:cNvPr id="1042" name="TextBox 1041">
                <a:extLst>
                  <a:ext uri="{FF2B5EF4-FFF2-40B4-BE49-F238E27FC236}">
                    <a16:creationId xmlns:a16="http://schemas.microsoft.com/office/drawing/2014/main" id="{CC740387-E439-465C-E703-4A5D6B5A24EA}"/>
                  </a:ext>
                </a:extLst>
              </p:cNvPr>
              <p:cNvSpPr txBox="1"/>
              <p:nvPr/>
            </p:nvSpPr>
            <p:spPr>
              <a:xfrm>
                <a:off x="9683417" y="1930908"/>
                <a:ext cx="1373495" cy="978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500" b="1" i="0" u="none" strike="noStrike" kern="1200" cap="none" spc="0" normalizeH="0" baseline="0" noProof="0">
                    <a:solidFill>
                      <a:srgbClr val="FF0000"/>
                    </a:solidFill>
                    <a:effectLst/>
                    <a:uLnTx/>
                    <a:uFillTx/>
                    <a:latin typeface="DM Sans" pitchFamily="2" charset="0"/>
                  </a:rPr>
                  <a:t>50+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500" b="1">
                    <a:solidFill>
                      <a:prstClr val="white"/>
                    </a:solidFill>
                    <a:latin typeface="DM Sans" pitchFamily="2" charset="0"/>
                  </a:rPr>
                  <a:t>Databricks Certified</a:t>
                </a:r>
                <a:endParaRPr kumimoji="0" lang="en-IN" sz="1500" b="1" i="0" u="none" strike="noStrike" kern="1200" cap="none" spc="0" normalizeH="0" baseline="0" noProof="0">
                  <a:solidFill>
                    <a:prstClr val="white"/>
                  </a:solidFill>
                  <a:effectLst/>
                  <a:uLnTx/>
                  <a:uFillTx/>
                  <a:latin typeface="DM Sans" pitchFamily="2" charset="0"/>
                </a:endParaRPr>
              </a:p>
            </p:txBody>
          </p:sp>
          <p:sp>
            <p:nvSpPr>
              <p:cNvPr id="1043" name="Oval 1042">
                <a:extLst>
                  <a:ext uri="{FF2B5EF4-FFF2-40B4-BE49-F238E27FC236}">
                    <a16:creationId xmlns:a16="http://schemas.microsoft.com/office/drawing/2014/main" id="{D197A824-E824-AD54-9DBB-6576ADF197C1}"/>
                  </a:ext>
                </a:extLst>
              </p:cNvPr>
              <p:cNvSpPr/>
              <p:nvPr/>
            </p:nvSpPr>
            <p:spPr>
              <a:xfrm>
                <a:off x="9121586" y="1992184"/>
                <a:ext cx="505178" cy="513822"/>
              </a:xfrm>
              <a:prstGeom prst="ellipse">
                <a:avLst/>
              </a:prstGeom>
              <a:solidFill>
                <a:srgbClr val="FF3621"/>
              </a:solidFill>
              <a:ln w="12700">
                <a:solidFill>
                  <a:srgbClr val="FF3621"/>
                </a:solidFill>
              </a:ln>
              <a:effectLst>
                <a:innerShdw blurRad="63500" dist="50800" dir="5400000">
                  <a:prstClr val="black">
                    <a:alpha val="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500" b="1" i="0" u="none" strike="noStrike" kern="1200" cap="none" spc="0" normalizeH="0" baseline="0" noProof="0">
                  <a:solidFill>
                    <a:prstClr val="white"/>
                  </a:solidFill>
                  <a:effectLst/>
                  <a:uLnTx/>
                  <a:uFillTx/>
                  <a:latin typeface="DM Sans" pitchFamily="2" charset="0"/>
                </a:endParaRPr>
              </a:p>
            </p:txBody>
          </p:sp>
        </p:grpSp>
        <p:pic>
          <p:nvPicPr>
            <p:cNvPr id="1041" name="Graphic 1040">
              <a:extLst>
                <a:ext uri="{FF2B5EF4-FFF2-40B4-BE49-F238E27FC236}">
                  <a16:creationId xmlns:a16="http://schemas.microsoft.com/office/drawing/2014/main" id="{468113EA-6ADB-7445-B3B6-74404198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28545" y="1914515"/>
              <a:ext cx="278611" cy="307431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352727F-06ED-5B15-D925-9128419A27A5}"/>
              </a:ext>
            </a:extLst>
          </p:cNvPr>
          <p:cNvGrpSpPr/>
          <p:nvPr/>
        </p:nvGrpSpPr>
        <p:grpSpPr>
          <a:xfrm>
            <a:off x="6290180" y="3048077"/>
            <a:ext cx="1901945" cy="784830"/>
            <a:chOff x="9874061" y="2511933"/>
            <a:chExt cx="2371775" cy="978706"/>
          </a:xfrm>
        </p:grpSpPr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B355E630-DC54-60FB-1819-936FE788A8EE}"/>
                </a:ext>
              </a:extLst>
            </p:cNvPr>
            <p:cNvGrpSpPr/>
            <p:nvPr/>
          </p:nvGrpSpPr>
          <p:grpSpPr>
            <a:xfrm>
              <a:off x="9874061" y="2511933"/>
              <a:ext cx="2371775" cy="978706"/>
              <a:chOff x="9750236" y="2642108"/>
              <a:chExt cx="2371775" cy="978706"/>
            </a:xfrm>
          </p:grpSpPr>
          <p:sp>
            <p:nvSpPr>
              <p:cNvPr id="1038" name="TextBox 1037">
                <a:extLst>
                  <a:ext uri="{FF2B5EF4-FFF2-40B4-BE49-F238E27FC236}">
                    <a16:creationId xmlns:a16="http://schemas.microsoft.com/office/drawing/2014/main" id="{F4B3B813-85CB-C50F-4C74-FE984EF5EFF1}"/>
                  </a:ext>
                </a:extLst>
              </p:cNvPr>
              <p:cNvSpPr txBox="1"/>
              <p:nvPr/>
            </p:nvSpPr>
            <p:spPr>
              <a:xfrm>
                <a:off x="10312067" y="2642108"/>
                <a:ext cx="1809944" cy="978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500" b="1">
                    <a:solidFill>
                      <a:srgbClr val="FF0000"/>
                    </a:solidFill>
                    <a:latin typeface="DM Sans" pitchFamily="2" charset="0"/>
                  </a:rPr>
                  <a:t>Registered</a:t>
                </a:r>
                <a:r>
                  <a:rPr lang="en-IN" sz="1500" b="1">
                    <a:solidFill>
                      <a:srgbClr val="00B0F0"/>
                    </a:solidFill>
                    <a:latin typeface="DM Sans" pitchFamily="2" charset="0"/>
                  </a:rPr>
                  <a:t> </a:t>
                </a:r>
                <a:r>
                  <a:rPr lang="en-IN" sz="1500" b="1">
                    <a:solidFill>
                      <a:prstClr val="white"/>
                    </a:solidFill>
                    <a:latin typeface="DM Sans" pitchFamily="2" charset="0"/>
                  </a:rPr>
                  <a:t>Databricks</a:t>
                </a:r>
                <a:r>
                  <a:rPr lang="en-IN" sz="1500" b="1">
                    <a:solidFill>
                      <a:srgbClr val="00B0F0"/>
                    </a:solidFill>
                    <a:latin typeface="DM Sans" pitchFamily="2" charset="0"/>
                  </a:rPr>
                  <a:t> </a:t>
                </a:r>
                <a:r>
                  <a:rPr kumimoji="0" lang="en-IN" sz="1500" b="1" i="0" u="none" strike="noStrike" kern="1200" cap="none" spc="0" normalizeH="0" baseline="0" noProof="0">
                    <a:solidFill>
                      <a:prstClr val="white"/>
                    </a:solidFill>
                    <a:effectLst/>
                    <a:uLnTx/>
                    <a:uFillTx/>
                    <a:latin typeface="DM Sans" pitchFamily="2" charset="0"/>
                  </a:rPr>
                  <a:t>Partner</a:t>
                </a:r>
              </a:p>
            </p:txBody>
          </p:sp>
          <p:sp>
            <p:nvSpPr>
              <p:cNvPr id="1039" name="Oval 1038">
                <a:extLst>
                  <a:ext uri="{FF2B5EF4-FFF2-40B4-BE49-F238E27FC236}">
                    <a16:creationId xmlns:a16="http://schemas.microsoft.com/office/drawing/2014/main" id="{4B775B6A-81D0-8423-54BA-0D25F9C7DAAC}"/>
                  </a:ext>
                </a:extLst>
              </p:cNvPr>
              <p:cNvSpPr/>
              <p:nvPr/>
            </p:nvSpPr>
            <p:spPr>
              <a:xfrm>
                <a:off x="9750236" y="2703383"/>
                <a:ext cx="529920" cy="529920"/>
              </a:xfrm>
              <a:prstGeom prst="ellipse">
                <a:avLst/>
              </a:prstGeom>
              <a:solidFill>
                <a:srgbClr val="FF3621"/>
              </a:solidFill>
              <a:ln w="12700">
                <a:solidFill>
                  <a:srgbClr val="FF3621"/>
                </a:solidFill>
              </a:ln>
              <a:effectLst>
                <a:innerShdw blurRad="63500" dist="50800" dir="5400000">
                  <a:prstClr val="black">
                    <a:alpha val="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500" b="1" i="0" u="none" strike="noStrike" kern="1200" cap="none" spc="0" normalizeH="0" baseline="0" noProof="0">
                  <a:solidFill>
                    <a:prstClr val="white"/>
                  </a:solidFill>
                  <a:effectLst/>
                  <a:uLnTx/>
                  <a:uFillTx/>
                  <a:latin typeface="DM Sans" pitchFamily="2" charset="0"/>
                </a:endParaRPr>
              </a:p>
            </p:txBody>
          </p:sp>
        </p:grpSp>
        <p:pic>
          <p:nvPicPr>
            <p:cNvPr id="1037" name="Graphic 1036">
              <a:extLst>
                <a:ext uri="{FF2B5EF4-FFF2-40B4-BE49-F238E27FC236}">
                  <a16:creationId xmlns:a16="http://schemas.microsoft.com/office/drawing/2014/main" id="{89029BC2-91DA-BD20-22AC-E106A650B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78915" y="2720104"/>
              <a:ext cx="349468" cy="236127"/>
            </a:xfrm>
            <a:prstGeom prst="rect">
              <a:avLst/>
            </a:prstGeom>
          </p:spPr>
        </p:pic>
      </p:grp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6B628A68-11BC-F1C1-57EB-59FDF9E9AC63}"/>
              </a:ext>
            </a:extLst>
          </p:cNvPr>
          <p:cNvGrpSpPr/>
          <p:nvPr/>
        </p:nvGrpSpPr>
        <p:grpSpPr>
          <a:xfrm>
            <a:off x="7110072" y="4224796"/>
            <a:ext cx="1979900" cy="784830"/>
            <a:chOff x="6231243" y="5619768"/>
            <a:chExt cx="1979900" cy="784830"/>
          </a:xfrm>
        </p:grpSpPr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7A5396D8-F6DC-4218-973B-147ECA23D257}"/>
                </a:ext>
              </a:extLst>
            </p:cNvPr>
            <p:cNvSpPr txBox="1"/>
            <p:nvPr/>
          </p:nvSpPr>
          <p:spPr>
            <a:xfrm>
              <a:off x="6681778" y="5619768"/>
              <a:ext cx="152936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500" b="1" i="0" u="none" strike="noStrike" kern="1200" cap="none" spc="0" normalizeH="0" baseline="0" noProof="0">
                  <a:solidFill>
                    <a:srgbClr val="FF0000"/>
                  </a:solidFill>
                  <a:effectLst/>
                  <a:uLnTx/>
                  <a:uFillTx/>
                  <a:latin typeface="DM Sans" pitchFamily="2" charset="0"/>
                </a:rPr>
                <a:t>Industry</a:t>
              </a:r>
              <a:br>
                <a:rPr kumimoji="0" lang="en-IN" sz="1500" b="1" i="0" u="none" strike="noStrike" kern="1200" cap="none" spc="0" normalizeH="0" baseline="0" noProof="0">
                  <a:solidFill>
                    <a:srgbClr val="00B0F0"/>
                  </a:solidFill>
                  <a:effectLst/>
                  <a:uLnTx/>
                  <a:uFillTx/>
                  <a:latin typeface="DM Sans" pitchFamily="2" charset="0"/>
                </a:rPr>
              </a:br>
              <a:r>
                <a:rPr kumimoji="0" lang="en-IN" sz="1500" b="1" i="0" u="none" strike="noStrike" kern="1200" cap="none" spc="0" normalizeH="0" baseline="0" noProof="0">
                  <a:solidFill>
                    <a:prstClr val="white"/>
                  </a:solidFill>
                  <a:effectLst/>
                  <a:uLnTx/>
                  <a:uFillTx/>
                  <a:latin typeface="DM Sans" pitchFamily="2" charset="0"/>
                </a:rPr>
                <a:t>Frameworks &amp; Architecture</a:t>
              </a:r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0570DD76-3546-7D54-B9E5-4648ED55DC3B}"/>
                </a:ext>
              </a:extLst>
            </p:cNvPr>
            <p:cNvSpPr/>
            <p:nvPr/>
          </p:nvSpPr>
          <p:spPr>
            <a:xfrm>
              <a:off x="6231243" y="5667983"/>
              <a:ext cx="424947" cy="424947"/>
            </a:xfrm>
            <a:prstGeom prst="ellipse">
              <a:avLst/>
            </a:prstGeom>
            <a:solidFill>
              <a:srgbClr val="FF3621"/>
            </a:solidFill>
            <a:ln w="12700">
              <a:solidFill>
                <a:srgbClr val="FF3621"/>
              </a:solidFill>
            </a:ln>
            <a:effectLst>
              <a:innerShdw blurRad="63500" dist="50800" dir="5400000">
                <a:prstClr val="black">
                  <a:alpha val="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500" b="1" i="0" u="none" strike="noStrike" kern="1200" cap="none" spc="0" normalizeH="0" baseline="0" noProof="0"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</a:endParaRPr>
            </a:p>
          </p:txBody>
        </p:sp>
        <p:pic>
          <p:nvPicPr>
            <p:cNvPr id="1033" name="Graphic 1032">
              <a:extLst>
                <a:ext uri="{FF2B5EF4-FFF2-40B4-BE49-F238E27FC236}">
                  <a16:creationId xmlns:a16="http://schemas.microsoft.com/office/drawing/2014/main" id="{95354745-61F5-34EA-87EC-7361D9954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05746" y="5776979"/>
              <a:ext cx="275940" cy="206954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5398B40-EF56-1FAA-F566-679429F68535}"/>
              </a:ext>
            </a:extLst>
          </p:cNvPr>
          <p:cNvGrpSpPr/>
          <p:nvPr/>
        </p:nvGrpSpPr>
        <p:grpSpPr>
          <a:xfrm>
            <a:off x="9175331" y="4224793"/>
            <a:ext cx="2148199" cy="784830"/>
            <a:chOff x="9959786" y="4025449"/>
            <a:chExt cx="2678859" cy="978704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82BF37D-6530-0270-75EC-70BBE4283737}"/>
                </a:ext>
              </a:extLst>
            </p:cNvPr>
            <p:cNvGrpSpPr/>
            <p:nvPr/>
          </p:nvGrpSpPr>
          <p:grpSpPr>
            <a:xfrm>
              <a:off x="9959786" y="4025449"/>
              <a:ext cx="2678859" cy="978704"/>
              <a:chOff x="9997886" y="4038148"/>
              <a:chExt cx="2678859" cy="978704"/>
            </a:xfrm>
          </p:grpSpPr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E9B5F3A3-0404-9855-BA89-D58802343381}"/>
                  </a:ext>
                </a:extLst>
              </p:cNvPr>
              <p:cNvSpPr txBox="1"/>
              <p:nvPr/>
            </p:nvSpPr>
            <p:spPr>
              <a:xfrm>
                <a:off x="10559716" y="4038148"/>
                <a:ext cx="2117029" cy="978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500" b="1" i="0" u="none" strike="noStrike" kern="1200" cap="none" spc="0" normalizeH="0" baseline="0" noProof="0">
                    <a:solidFill>
                      <a:srgbClr val="FF3621"/>
                    </a:solidFill>
                    <a:effectLst/>
                    <a:uLnTx/>
                    <a:uFillTx/>
                    <a:latin typeface="DM Sans" pitchFamily="2" charset="0"/>
                  </a:rPr>
                  <a:t>24x7</a:t>
                </a:r>
                <a:r>
                  <a:rPr lang="en-IN" sz="1500" b="1">
                    <a:solidFill>
                      <a:srgbClr val="FF3621"/>
                    </a:solidFill>
                    <a:latin typeface="DM Sans" pitchFamily="2" charset="0"/>
                  </a:rPr>
                  <a:t> Support</a:t>
                </a:r>
                <a:r>
                  <a:rPr lang="en-IN" sz="1500" b="1">
                    <a:solidFill>
                      <a:prstClr val="white"/>
                    </a:solidFill>
                    <a:latin typeface="DM Sans" pitchFamily="2" charset="0"/>
                  </a:rPr>
                  <a:t> </a:t>
                </a:r>
                <a:r>
                  <a:rPr kumimoji="0" lang="en-IN" sz="1500" b="1" i="0" u="none" strike="noStrike" kern="1200" cap="none" spc="0" normalizeH="0" baseline="0" noProof="0">
                    <a:solidFill>
                      <a:prstClr val="white"/>
                    </a:solidFill>
                    <a:effectLst/>
                    <a:uLnTx/>
                    <a:uFillTx/>
                    <a:latin typeface="DM Sans" pitchFamily="2" charset="0"/>
                  </a:rPr>
                  <a:t>with Databricks </a:t>
                </a:r>
                <a:r>
                  <a:rPr kumimoji="0" lang="en-IN" sz="1500" b="1" i="0" u="none" strike="noStrike" kern="1200" cap="none" spc="0" normalizeH="0" baseline="0" noProof="0" err="1">
                    <a:solidFill>
                      <a:prstClr val="white"/>
                    </a:solidFill>
                    <a:effectLst/>
                    <a:uLnTx/>
                    <a:uFillTx/>
                    <a:latin typeface="DM Sans" pitchFamily="2" charset="0"/>
                  </a:rPr>
                  <a:t>CoE</a:t>
                </a:r>
                <a:endParaRPr kumimoji="0" lang="en-IN" sz="1500" b="1" i="0" u="none" strike="noStrike" kern="1200" cap="none" spc="0" normalizeH="0" baseline="0" noProof="0">
                  <a:solidFill>
                    <a:prstClr val="white"/>
                  </a:solidFill>
                  <a:effectLst/>
                  <a:uLnTx/>
                  <a:uFillTx/>
                  <a:latin typeface="DM Sans" pitchFamily="2" charset="0"/>
                </a:endParaRPr>
              </a:p>
            </p:txBody>
          </p:sp>
          <p:sp>
            <p:nvSpPr>
              <p:cNvPr id="1025" name="Oval 1024">
                <a:extLst>
                  <a:ext uri="{FF2B5EF4-FFF2-40B4-BE49-F238E27FC236}">
                    <a16:creationId xmlns:a16="http://schemas.microsoft.com/office/drawing/2014/main" id="{D308423F-C5FC-E323-B9A1-82D667922170}"/>
                  </a:ext>
                </a:extLst>
              </p:cNvPr>
              <p:cNvSpPr/>
              <p:nvPr/>
            </p:nvSpPr>
            <p:spPr>
              <a:xfrm>
                <a:off x="9997886" y="4098274"/>
                <a:ext cx="529920" cy="529920"/>
              </a:xfrm>
              <a:prstGeom prst="ellipse">
                <a:avLst/>
              </a:prstGeom>
              <a:solidFill>
                <a:srgbClr val="FF3621"/>
              </a:solidFill>
              <a:ln w="12700">
                <a:solidFill>
                  <a:srgbClr val="FF3621"/>
                </a:solidFill>
              </a:ln>
              <a:effectLst>
                <a:innerShdw blurRad="63500" dist="50800" dir="5400000">
                  <a:prstClr val="black">
                    <a:alpha val="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500" b="1" i="0" u="none" strike="noStrike" kern="1200" cap="none" spc="0" normalizeH="0" baseline="0" noProof="0">
                  <a:solidFill>
                    <a:prstClr val="white"/>
                  </a:solidFill>
                  <a:effectLst/>
                  <a:uLnTx/>
                  <a:uFillTx/>
                  <a:latin typeface="DM Sans" pitchFamily="2" charset="0"/>
                </a:endParaRPr>
              </a:p>
            </p:txBody>
          </p:sp>
        </p:grpSp>
        <p:pic>
          <p:nvPicPr>
            <p:cNvPr id="127" name="Graphic 126">
              <a:extLst>
                <a:ext uri="{FF2B5EF4-FFF2-40B4-BE49-F238E27FC236}">
                  <a16:creationId xmlns:a16="http://schemas.microsoft.com/office/drawing/2014/main" id="{BBEBD286-6C61-4CBE-6C0E-D3ABB7F1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76434" y="4210836"/>
              <a:ext cx="306831" cy="303227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078FE0B-29DA-F14E-ABF5-A64B657DD841}"/>
              </a:ext>
            </a:extLst>
          </p:cNvPr>
          <p:cNvGrpSpPr/>
          <p:nvPr/>
        </p:nvGrpSpPr>
        <p:grpSpPr>
          <a:xfrm>
            <a:off x="10109760" y="3048077"/>
            <a:ext cx="1890808" cy="784830"/>
            <a:chOff x="9950261" y="5552964"/>
            <a:chExt cx="2417647" cy="97870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EBA6083-CD9B-60FC-100B-3037DEF5FE4F}"/>
                </a:ext>
              </a:extLst>
            </p:cNvPr>
            <p:cNvSpPr txBox="1"/>
            <p:nvPr/>
          </p:nvSpPr>
          <p:spPr>
            <a:xfrm>
              <a:off x="10512092" y="5552964"/>
              <a:ext cx="1855816" cy="978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500" b="1" i="0" u="none" strike="noStrike" kern="1200" cap="none" spc="0" normalizeH="0" baseline="0" noProof="0">
                  <a:solidFill>
                    <a:srgbClr val="FF0000"/>
                  </a:solidFill>
                  <a:effectLst/>
                  <a:uLnTx/>
                  <a:uFillTx/>
                  <a:latin typeface="DM Sans" pitchFamily="2" charset="0"/>
                </a:rPr>
                <a:t>20+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500" b="1" i="0" u="none" strike="noStrike" kern="1200" cap="none" spc="0" normalizeH="0" baseline="0" noProof="0">
                  <a:solidFill>
                    <a:prstClr val="white"/>
                  </a:solidFill>
                  <a:effectLst/>
                  <a:uLnTx/>
                  <a:uFillTx/>
                  <a:latin typeface="DM Sans" pitchFamily="2" charset="0"/>
                </a:rPr>
                <a:t>Pre Built Accelerators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22A5458-FA51-1601-BA60-4331B309319D}"/>
                </a:ext>
              </a:extLst>
            </p:cNvPr>
            <p:cNvSpPr/>
            <p:nvPr/>
          </p:nvSpPr>
          <p:spPr>
            <a:xfrm>
              <a:off x="9950261" y="5614242"/>
              <a:ext cx="529920" cy="529920"/>
            </a:xfrm>
            <a:prstGeom prst="ellipse">
              <a:avLst/>
            </a:prstGeom>
            <a:solidFill>
              <a:srgbClr val="FF3621"/>
            </a:solidFill>
            <a:ln w="12700">
              <a:solidFill>
                <a:srgbClr val="FF3621"/>
              </a:solidFill>
            </a:ln>
            <a:effectLst>
              <a:innerShdw blurRad="63500" dist="50800" dir="5400000">
                <a:prstClr val="black">
                  <a:alpha val="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500" b="1" i="0" u="none" strike="noStrike" kern="1200" cap="none" spc="0" normalizeH="0" baseline="0" noProof="0"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</a:endParaRPr>
            </a:p>
          </p:txBody>
        </p:sp>
      </p:grpSp>
      <p:pic>
        <p:nvPicPr>
          <p:cNvPr id="119" name="Graphic 118">
            <a:extLst>
              <a:ext uri="{FF2B5EF4-FFF2-40B4-BE49-F238E27FC236}">
                <a16:creationId xmlns:a16="http://schemas.microsoft.com/office/drawing/2014/main" id="{64C1CCEC-E020-D341-ACB5-196ED12C10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15447" y="3210540"/>
            <a:ext cx="218580" cy="224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C22A9-BBCD-F7BF-5A4F-4253628474C7}"/>
              </a:ext>
            </a:extLst>
          </p:cNvPr>
          <p:cNvSpPr txBox="1"/>
          <p:nvPr/>
        </p:nvSpPr>
        <p:spPr>
          <a:xfrm>
            <a:off x="6490455" y="1407341"/>
            <a:ext cx="186498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500" b="1" i="0" u="none" strike="noStrike" kern="1200" cap="none" spc="0" normalizeH="0" baseline="0" noProof="0"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</a:rPr>
              <a:t>Financial Services</a:t>
            </a:r>
            <a:br>
              <a:rPr kumimoji="0" lang="en-IN" sz="1500" b="1" i="0" u="none" strike="noStrike" kern="1200" cap="none" spc="0" normalizeH="0" baseline="0" noProof="0"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</a:rPr>
            </a:br>
            <a:r>
              <a:rPr kumimoji="0" lang="en-IN" sz="1500" b="1" i="0" u="none" strike="noStrike" kern="1200" cap="none" spc="0" normalizeH="0" baseline="0" noProof="0"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</a:rPr>
              <a:t>&amp; Platforms (FSP)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F561E48-9409-126C-41B1-2C2DBDEED2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49878" y="1044975"/>
            <a:ext cx="387707" cy="372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5DD3B5-02C4-809F-66B8-C185908DE0D2}"/>
              </a:ext>
            </a:extLst>
          </p:cNvPr>
          <p:cNvSpPr txBox="1"/>
          <p:nvPr/>
        </p:nvSpPr>
        <p:spPr>
          <a:xfrm>
            <a:off x="8658363" y="1397379"/>
            <a:ext cx="1042280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500" b="1" i="0" u="none" strike="noStrike" kern="1200" cap="none" spc="0" normalizeH="0" baseline="0" noProof="0"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</a:rPr>
              <a:t>Health Sciences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EB3063-8AAC-3DAA-3B4E-3E03A5366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72821" y="1071768"/>
            <a:ext cx="298819" cy="2988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080057-55EF-5F3E-18FA-71B4CBE8EB4C}"/>
              </a:ext>
            </a:extLst>
          </p:cNvPr>
          <p:cNvSpPr txBox="1"/>
          <p:nvPr/>
        </p:nvSpPr>
        <p:spPr>
          <a:xfrm>
            <a:off x="10278416" y="1407341"/>
            <a:ext cx="2055625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500" b="1" i="0" u="none" strike="noStrike" kern="1200" cap="none" spc="0" normalizeH="0" baseline="0" noProof="0"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</a:rPr>
              <a:t>Connected Consumer</a:t>
            </a:r>
            <a:br>
              <a:rPr kumimoji="0" lang="en-IN" sz="1500" b="1" i="0" u="none" strike="noStrike" kern="1200" cap="none" spc="0" normalizeH="0" baseline="0" noProof="0"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</a:rPr>
            </a:br>
            <a:r>
              <a:rPr kumimoji="0" lang="en-IN" sz="1500" b="1" i="0" u="none" strike="noStrike" kern="1200" cap="none" spc="0" normalizeH="0" baseline="0" noProof="0"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</a:rPr>
              <a:t>&amp; Retail (CCR)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29CE8FA-0255-4142-B673-92289FC07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42841" y="1061539"/>
            <a:ext cx="365760" cy="339200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1A0C25C-8A09-FFCB-EA5E-0F18C739B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115483"/>
              </p:ext>
            </p:extLst>
          </p:nvPr>
        </p:nvGraphicFramePr>
        <p:xfrm>
          <a:off x="773871" y="1071768"/>
          <a:ext cx="46423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BC24E6-2943-6E89-635C-4E5D59D46EAC}"/>
              </a:ext>
            </a:extLst>
          </p:cNvPr>
          <p:cNvSpPr txBox="1"/>
          <p:nvPr/>
        </p:nvSpPr>
        <p:spPr>
          <a:xfrm>
            <a:off x="6517976" y="5929081"/>
            <a:ext cx="5191311" cy="338554"/>
          </a:xfrm>
          <a:prstGeom prst="rect">
            <a:avLst/>
          </a:prstGeom>
          <a:solidFill>
            <a:srgbClr val="FF3621"/>
          </a:solidFill>
          <a:ln>
            <a:solidFill>
              <a:srgbClr val="FF36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EEEDE9"/>
                </a:solidFill>
                <a:latin typeface="DM Sans" pitchFamily="2" charset="0"/>
              </a:rPr>
              <a:t>Where Intelligence Meets Autonomy In Enterprise</a:t>
            </a:r>
            <a:endParaRPr lang="en-IN" sz="1600" b="1">
              <a:solidFill>
                <a:srgbClr val="EEEDE9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6B335-9444-A9AA-A215-51BBC7B50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A27E9-E889-74BD-83AF-3BC8D8FFBD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4034" y="165704"/>
            <a:ext cx="7269056" cy="564674"/>
          </a:xfrm>
        </p:spPr>
        <p:txBody>
          <a:bodyPr>
            <a:noAutofit/>
          </a:bodyPr>
          <a:lstStyle/>
          <a:p>
            <a:r>
              <a:rPr lang="en-US" b="0">
                <a:latin typeface="DM Sans" pitchFamily="2" charset="0"/>
              </a:rPr>
              <a:t>Our Engagement Model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74ED369-02C7-6D8A-7579-B2AD441F9CA0}"/>
              </a:ext>
            </a:extLst>
          </p:cNvPr>
          <p:cNvSpPr/>
          <p:nvPr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09E201D3-A80F-48D2-95D5-41E47A1BC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864" y="6417170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ECC9ADE2-60B4-7F2C-5411-2805719BF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1A66E-18EA-4AC2-BCC4-743370BE9F60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B202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February 3, 2026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B2026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F28ACF-4847-FA16-EA14-58ACBA34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9878" y="1044975"/>
            <a:ext cx="387707" cy="37232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3FB0407-BB27-20C1-0D43-64734F8E3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2821" y="1071768"/>
            <a:ext cx="298819" cy="29881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B29C49C-556D-B2C5-2F00-1776407972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42841" y="1061539"/>
            <a:ext cx="365760" cy="3392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CD3A1E-8584-A84C-87A4-32164379E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803658"/>
              </p:ext>
            </p:extLst>
          </p:nvPr>
        </p:nvGraphicFramePr>
        <p:xfrm>
          <a:off x="879182" y="801435"/>
          <a:ext cx="10464281" cy="559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A3547FD7-5504-CE29-CD73-F83E9ADDFC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8" name="Picture 7" descr="A black and blue logo&#10;&#10;AI-generated content may be incorrect.">
            <a:extLst>
              <a:ext uri="{FF2B5EF4-FFF2-40B4-BE49-F238E27FC236}">
                <a16:creationId xmlns:a16="http://schemas.microsoft.com/office/drawing/2014/main" id="{217280E1-8AE4-25D8-C23E-A9628B22A5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CF231-479A-6EF2-A2C5-55FCA1630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97404-C695-6B3B-70DF-51D4924456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4034" y="165704"/>
            <a:ext cx="5289304" cy="564674"/>
          </a:xfrm>
        </p:spPr>
        <p:txBody>
          <a:bodyPr>
            <a:noAutofit/>
          </a:bodyPr>
          <a:lstStyle/>
          <a:p>
            <a:r>
              <a:rPr lang="en-US" b="0">
                <a:latin typeface="DM Sans" pitchFamily="2" charset="0"/>
              </a:rPr>
              <a:t>Next Steps</a:t>
            </a:r>
            <a:endParaRPr lang="en-US" b="0">
              <a:highlight>
                <a:srgbClr val="FFFF00"/>
              </a:highlight>
              <a:latin typeface="DM Sans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1B1703-361F-C2A5-3CDC-AB2958163EF9}"/>
              </a:ext>
            </a:extLst>
          </p:cNvPr>
          <p:cNvSpPr txBox="1"/>
          <p:nvPr/>
        </p:nvSpPr>
        <p:spPr>
          <a:xfrm>
            <a:off x="6547888" y="307570"/>
            <a:ext cx="5263230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Calibri Light"/>
                <a:cs typeface="Calibri Light"/>
              </a:rPr>
              <a:t>50+ Enterprise Implementations</a:t>
            </a:r>
            <a:endParaRPr kumimoji="0" lang="en-US" sz="2500" b="1" i="0" u="none" strike="noStrike" kern="1200" cap="none" spc="0" normalizeH="0" baseline="0" noProof="0">
              <a:solidFill>
                <a:srgbClr val="EEEDE9"/>
              </a:solidFill>
              <a:effectLst/>
              <a:uLnTx/>
              <a:uFillTx/>
              <a:latin typeface="DM Sans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1028AE7-CD33-5770-7206-DAD022E965B9}"/>
              </a:ext>
            </a:extLst>
          </p:cNvPr>
          <p:cNvSpPr/>
          <p:nvPr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0FB36C84-7EC5-B59E-D634-607BF7FF5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864" y="6417170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0B530F04-9C46-50A8-C8EE-D21589581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1A66E-18EA-4AC2-BCC4-743370BE9F60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February 3,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917B2EF-8D88-9463-65AA-18E6E6D10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9878" y="1044975"/>
            <a:ext cx="387707" cy="37232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E116F2C-A12F-CD81-ECD2-19C00B9B9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2821" y="1071768"/>
            <a:ext cx="298819" cy="29881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BA87A5-1EE5-676C-CA08-DAD5E0E5E6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42841" y="1061539"/>
            <a:ext cx="365760" cy="33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E9EDB6-07D6-5AB3-5663-9B01FF11663F}"/>
              </a:ext>
            </a:extLst>
          </p:cNvPr>
          <p:cNvSpPr txBox="1"/>
          <p:nvPr/>
        </p:nvSpPr>
        <p:spPr>
          <a:xfrm>
            <a:off x="392305" y="1221177"/>
            <a:ext cx="654528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>
                <a:latin typeface="DM Sans" pitchFamily="2" charset="0"/>
              </a:rPr>
              <a:t>Contact Us:</a:t>
            </a:r>
            <a:endParaRPr lang="en-US" sz="2200">
              <a:latin typeface="DM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DM Sans" pitchFamily="2" charset="0"/>
              </a:rPr>
              <a:t>Schedule a complimentary Databricks Readiness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DM Sans" pitchFamily="2" charset="0"/>
              </a:rPr>
              <a:t>Request a custom demo tailored to your use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DM Sans" pitchFamily="2" charset="0"/>
              </a:rPr>
              <a:t>Discuss a Proof of Value for your highest-priority initiative</a:t>
            </a:r>
          </a:p>
          <a:p>
            <a:pPr>
              <a:buFont typeface="Arial" panose="020B0604020202020204" pitchFamily="34" charset="0"/>
              <a:buChar char="•"/>
            </a:pPr>
            <a:endParaRPr lang="en-US">
              <a:latin typeface="DM Sans" pitchFamily="2" charset="0"/>
            </a:endParaRPr>
          </a:p>
          <a:p>
            <a:pPr>
              <a:buNone/>
            </a:pPr>
            <a:r>
              <a:rPr lang="en-US" sz="2200" b="1">
                <a:latin typeface="DM Sans" pitchFamily="2" charset="0"/>
              </a:rPr>
              <a:t>Typical PoV Duration:</a:t>
            </a:r>
            <a:r>
              <a:rPr lang="en-US">
                <a:latin typeface="DM Sans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DM Sans" pitchFamily="2" charset="0"/>
              </a:rPr>
              <a:t>4-6 weeks</a:t>
            </a:r>
          </a:p>
          <a:p>
            <a:pPr>
              <a:buNone/>
            </a:pPr>
            <a:br>
              <a:rPr lang="en-US">
                <a:latin typeface="DM Sans" pitchFamily="2" charset="0"/>
              </a:rPr>
            </a:br>
            <a:r>
              <a:rPr lang="en-US" sz="2200" b="1">
                <a:latin typeface="DM Sans" pitchFamily="2" charset="0"/>
              </a:rPr>
              <a:t>Investment: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DM Sans" pitchFamily="2" charset="0"/>
              </a:rPr>
              <a:t>$50K-$100K (often credited toward full implementation)</a:t>
            </a:r>
          </a:p>
          <a:p>
            <a:pPr>
              <a:buNone/>
            </a:pPr>
            <a:br>
              <a:rPr lang="en-US">
                <a:latin typeface="DM Sans" pitchFamily="2" charset="0"/>
              </a:rPr>
            </a:br>
            <a:r>
              <a:rPr lang="en-US" sz="2200" b="1">
                <a:latin typeface="DM Sans" pitchFamily="2" charset="0"/>
              </a:rPr>
              <a:t>Deliverables: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DM Sans" pitchFamily="2" charset="0"/>
              </a:rPr>
              <a:t>Working solution, ROI analysis, implementation roadmap</a:t>
            </a:r>
          </a:p>
        </p:txBody>
      </p:sp>
      <p:pic>
        <p:nvPicPr>
          <p:cNvPr id="4" name="Picture Placeholder 8" descr="Men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2EBA42A9-5656-E66A-88F6-E5DE232D09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72" b="1461"/>
          <a:stretch/>
        </p:blipFill>
        <p:spPr>
          <a:xfrm>
            <a:off x="7220932" y="0"/>
            <a:ext cx="4971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CE5CC-8695-9EE4-732A-F9E5D1D2C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>
            <a:extLst>
              <a:ext uri="{FF2B5EF4-FFF2-40B4-BE49-F238E27FC236}">
                <a16:creationId xmlns:a16="http://schemas.microsoft.com/office/drawing/2014/main" id="{50A571BF-0AF9-DCBD-18C1-3D6F552D4EDA}"/>
              </a:ext>
            </a:extLst>
          </p:cNvPr>
          <p:cNvSpPr txBox="1"/>
          <p:nvPr/>
        </p:nvSpPr>
        <p:spPr>
          <a:xfrm>
            <a:off x="6547888" y="307570"/>
            <a:ext cx="5263230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Calibri Light"/>
                <a:cs typeface="Calibri Light"/>
              </a:rPr>
              <a:t>50+ Enterprise Implementations</a:t>
            </a:r>
            <a:endParaRPr kumimoji="0" lang="en-US" sz="2500" b="1" i="0" u="none" strike="noStrike" kern="1200" cap="none" spc="0" normalizeH="0" baseline="0" noProof="0">
              <a:solidFill>
                <a:srgbClr val="EEEDE9"/>
              </a:solidFill>
              <a:effectLst/>
              <a:uLnTx/>
              <a:uFillTx/>
              <a:latin typeface="DM Sans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479A77-2E19-0E2E-734C-0C2B7D16F482}"/>
              </a:ext>
            </a:extLst>
          </p:cNvPr>
          <p:cNvSpPr/>
          <p:nvPr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CCB22929-DFF0-30FD-E041-95208086B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864" y="6417170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F5F3DAFC-E643-16DA-530B-3CEB3723B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1A66E-18EA-4AC2-BCC4-743370BE9F60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February 3,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89F23E1-18B0-0F01-7AF9-98D23FD4E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9878" y="1044975"/>
            <a:ext cx="387707" cy="37232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6159140-57D1-0874-427A-111BEBBEE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2821" y="1071768"/>
            <a:ext cx="298819" cy="29881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E83430F-E1DB-AD5C-735B-68A013509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42841" y="1061539"/>
            <a:ext cx="365760" cy="339200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B72BC8C5-C687-4BB4-B316-45741A8F60D2}"/>
              </a:ext>
            </a:extLst>
          </p:cNvPr>
          <p:cNvSpPr/>
          <p:nvPr/>
        </p:nvSpPr>
        <p:spPr>
          <a:xfrm>
            <a:off x="412720" y="176013"/>
            <a:ext cx="7325496" cy="103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8166"/>
              </a:lnSpc>
            </a:pPr>
            <a:r>
              <a:rPr lang="en-US" sz="5000" b="1">
                <a:solidFill>
                  <a:srgbClr val="FF362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Let's build your</a:t>
            </a:r>
            <a:endParaRPr lang="en-US" sz="5000">
              <a:solidFill>
                <a:srgbClr val="FF3621"/>
              </a:solidFill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00E693E6-22D3-12B6-C1C6-891F85A7670D}"/>
              </a:ext>
            </a:extLst>
          </p:cNvPr>
          <p:cNvSpPr/>
          <p:nvPr/>
        </p:nvSpPr>
        <p:spPr>
          <a:xfrm>
            <a:off x="412719" y="1002900"/>
            <a:ext cx="7610201" cy="103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8166"/>
              </a:lnSpc>
            </a:pPr>
            <a:r>
              <a:rPr lang="en-US" sz="5000" b="1">
                <a:solidFill>
                  <a:srgbClr val="FF362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autonomous enterprise</a:t>
            </a:r>
            <a:endParaRPr lang="en-US" sz="5000">
              <a:solidFill>
                <a:srgbClr val="FF3621"/>
              </a:solidFill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2C0A4C67-68A9-F2E7-2EBE-0D77BC26544B}"/>
              </a:ext>
            </a:extLst>
          </p:cNvPr>
          <p:cNvSpPr/>
          <p:nvPr/>
        </p:nvSpPr>
        <p:spPr>
          <a:xfrm>
            <a:off x="412720" y="1805341"/>
            <a:ext cx="7325496" cy="103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8166"/>
              </a:lnSpc>
            </a:pPr>
            <a:r>
              <a:rPr lang="en-US" sz="5000" b="1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together.</a:t>
            </a:r>
            <a:endParaRPr lang="en-US" sz="5000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3920878E-577F-837F-94EB-D856703EFB05}"/>
              </a:ext>
            </a:extLst>
          </p:cNvPr>
          <p:cNvSpPr/>
          <p:nvPr/>
        </p:nvSpPr>
        <p:spPr>
          <a:xfrm>
            <a:off x="631924" y="5122969"/>
            <a:ext cx="10928152" cy="26094"/>
          </a:xfrm>
          <a:prstGeom prst="rect">
            <a:avLst/>
          </a:prstGeom>
          <a:solidFill>
            <a:srgbClr val="384653">
              <a:alpha val="50000"/>
            </a:srgbClr>
          </a:solidFill>
          <a:ln/>
        </p:spPr>
        <p:txBody>
          <a:bodyPr/>
          <a:lstStyle/>
          <a:p>
            <a:endParaRPr lang="en-US" sz="15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21F9BB-DA46-E056-AEF1-94C68A3DE9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3715" y="-12747"/>
            <a:ext cx="4372622" cy="68707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DBD10A-1625-51D8-3C11-8CA4D3381206}"/>
              </a:ext>
            </a:extLst>
          </p:cNvPr>
          <p:cNvSpPr txBox="1"/>
          <p:nvPr/>
        </p:nvSpPr>
        <p:spPr>
          <a:xfrm>
            <a:off x="338366" y="5456292"/>
            <a:ext cx="7432600" cy="713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58"/>
              </a:lnSpc>
            </a:pPr>
            <a:r>
              <a:rPr lang="en-US" sz="180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Contact us to discuss how our Databricks practice can deliver 2x, 5x, or 10x value for your organization.</a:t>
            </a:r>
            <a:endParaRPr lang="en-US" sz="1800"/>
          </a:p>
        </p:txBody>
      </p:sp>
      <p:sp>
        <p:nvSpPr>
          <p:cNvPr id="20" name="Title 22">
            <a:extLst>
              <a:ext uri="{FF2B5EF4-FFF2-40B4-BE49-F238E27FC236}">
                <a16:creationId xmlns:a16="http://schemas.microsoft.com/office/drawing/2014/main" id="{00B208C2-5B3C-069F-305D-55A47FE1FF4E}"/>
              </a:ext>
            </a:extLst>
          </p:cNvPr>
          <p:cNvSpPr txBox="1">
            <a:spLocks/>
          </p:cNvSpPr>
          <p:nvPr/>
        </p:nvSpPr>
        <p:spPr>
          <a:xfrm>
            <a:off x="2601719" y="3323750"/>
            <a:ext cx="2020386" cy="660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>
                <a:solidFill>
                  <a:srgbClr val="401444"/>
                </a:solidFill>
                <a:latin typeface="Poppins Medium" panose="00000600000000000000" pitchFamily="50" charset="0"/>
                <a:ea typeface="+mj-ea"/>
                <a:cs typeface="Poppins Medium" panose="00000600000000000000" pitchFamily="50" charset="0"/>
              </a:defRPr>
            </a:lvl1pPr>
          </a:lstStyle>
          <a:p>
            <a:r>
              <a:rPr lang="en-US">
                <a:latin typeface="DM Sans" pitchFamily="2" charset="0"/>
              </a:rPr>
              <a:t>Thanks</a:t>
            </a:r>
            <a:endParaRPr lang="en-IN">
              <a:latin typeface="DM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FC1C11-649B-5CCE-62F6-F54EF16D115F}"/>
              </a:ext>
            </a:extLst>
          </p:cNvPr>
          <p:cNvSpPr txBox="1"/>
          <p:nvPr/>
        </p:nvSpPr>
        <p:spPr>
          <a:xfrm>
            <a:off x="1650435" y="3965809"/>
            <a:ext cx="408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>
                <a:latin typeface="DM Sans" pitchFamily="2" charset="0"/>
                <a:hlinkClick r:id="rId10"/>
              </a:rPr>
              <a:t>mit-presales@mastechdigital.com</a:t>
            </a:r>
            <a:r>
              <a:rPr lang="en-IN">
                <a:latin typeface="DM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5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A7CC0-58B5-168C-9E66-C07581F06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34E1DC-71B0-9E82-536F-2139A5A10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D274A-3984-3FDA-E680-6108F73E03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February 3,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79047D41-3C6F-C7E2-DED8-816B1CA4B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5999D5AB-7607-30C8-677D-D67BBD927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E4E77D1-5FD2-4754-7831-13E300C6A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946588"/>
          </a:xfrm>
        </p:spPr>
        <p:txBody>
          <a:bodyPr/>
          <a:lstStyle/>
          <a:p>
            <a:r>
              <a:rPr lang="en-IN" sz="3200" b="0">
                <a:latin typeface="DM Sans" pitchFamily="2" charset="0"/>
              </a:rPr>
              <a:t>Our Accelerators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093FA3-A6F4-5EC8-CD70-CD4991EC4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091089"/>
              </p:ext>
            </p:extLst>
          </p:nvPr>
        </p:nvGraphicFramePr>
        <p:xfrm>
          <a:off x="905871" y="1211611"/>
          <a:ext cx="10467762" cy="47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39523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Custom 7">
      <a:dk1>
        <a:srgbClr val="333333"/>
      </a:dk1>
      <a:lt1>
        <a:sysClr val="window" lastClr="FFFFFF"/>
      </a:lt1>
      <a:dk2>
        <a:srgbClr val="333333"/>
      </a:dk2>
      <a:lt2>
        <a:srgbClr val="E2E2E2"/>
      </a:lt2>
      <a:accent1>
        <a:srgbClr val="647AA3"/>
      </a:accent1>
      <a:accent2>
        <a:srgbClr val="14213D"/>
      </a:accent2>
      <a:accent3>
        <a:srgbClr val="FCA311"/>
      </a:accent3>
      <a:accent4>
        <a:srgbClr val="727A8B"/>
      </a:accent4>
      <a:accent5>
        <a:srgbClr val="E1ECFF"/>
      </a:accent5>
      <a:accent6>
        <a:srgbClr val="E5E5E5"/>
      </a:accent6>
      <a:hlink>
        <a:srgbClr val="191919"/>
      </a:hlink>
      <a:folHlink>
        <a:srgbClr val="954F7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CF3D276-489C-4615-AFAF-D85155602EA7}" vid="{804DEA0B-2EC8-4E9C-A25E-0673C55883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cf167800-f433-482e-8d73-bddb4b326351" xsi:nil="true"/>
    <MigrationWizIdPermissionLevels xmlns="cf167800-f433-482e-8d73-bddb4b326351" xsi:nil="true"/>
    <MigrationWizIdVersion xmlns="cf167800-f433-482e-8d73-bddb4b326351" xsi:nil="true"/>
    <lcf76f155ced4ddcb4097134ff3c332f xmlns="cf167800-f433-482e-8d73-bddb4b326351">
      <Terms xmlns="http://schemas.microsoft.com/office/infopath/2007/PartnerControls"/>
    </lcf76f155ced4ddcb4097134ff3c332f>
    <MigrationWizIdSecurityGroups xmlns="cf167800-f433-482e-8d73-bddb4b326351" xsi:nil="true"/>
    <MigrationWizId xmlns="cf167800-f433-482e-8d73-bddb4b326351" xsi:nil="true"/>
    <MigrationWizIdPermissions xmlns="cf167800-f433-482e-8d73-bddb4b3263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86D7165C6FB40B80234EE984EF714" ma:contentTypeVersion="19" ma:contentTypeDescription="Create a new document." ma:contentTypeScope="" ma:versionID="30303f3e72f17b588cfcbcb738f792af">
  <xsd:schema xmlns:xsd="http://www.w3.org/2001/XMLSchema" xmlns:xs="http://www.w3.org/2001/XMLSchema" xmlns:p="http://schemas.microsoft.com/office/2006/metadata/properties" xmlns:ns2="cf167800-f433-482e-8d73-bddb4b326351" xmlns:ns3="2f6c9ae6-984b-4ddb-805c-3df06a289a5e" targetNamespace="http://schemas.microsoft.com/office/2006/metadata/properties" ma:root="true" ma:fieldsID="4d0629e96bcf65959e03635649354ad0" ns2:_="" ns3:_="">
    <xsd:import namespace="cf167800-f433-482e-8d73-bddb4b326351"/>
    <xsd:import namespace="2f6c9ae6-984b-4ddb-805c-3df06a289a5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67800-f433-482e-8d73-bddb4b32635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eebbbe8-86f2-4fa2-a91f-ff019a7ce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c9ae6-984b-4ddb-805c-3df06a289a5e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9DF995-4674-426F-8669-782942AB89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E189EC-EAE8-4635-B27A-C85943584C3B}">
  <ds:schemaRefs>
    <ds:schemaRef ds:uri="cf167800-f433-482e-8d73-bddb4b32635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F96D1F-F4AB-4AA5-BF4D-9F9FE12A57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167800-f433-482e-8d73-bddb4b326351"/>
    <ds:schemaRef ds:uri="2f6c9ae6-984b-4ddb-805c-3df06a289a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919</Words>
  <Application>Microsoft Office PowerPoint</Application>
  <PresentationFormat>Widescreen</PresentationFormat>
  <Paragraphs>182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Aptos</vt:lpstr>
      <vt:lpstr>Arial</vt:lpstr>
      <vt:lpstr>Barlow Bold</vt:lpstr>
      <vt:lpstr>Calibri</vt:lpstr>
      <vt:lpstr>Calibri Light</vt:lpstr>
      <vt:lpstr>Calibri Light </vt:lpstr>
      <vt:lpstr>Courier New</vt:lpstr>
      <vt:lpstr>DM Sans</vt:lpstr>
      <vt:lpstr>DM Sans Medium</vt:lpstr>
      <vt:lpstr>Montserrat</vt:lpstr>
      <vt:lpstr>Open Sans Light</vt:lpstr>
      <vt:lpstr>Open Sans SemiBold</vt:lpstr>
      <vt:lpstr>Poppins</vt:lpstr>
      <vt:lpstr>Poppins Medium</vt:lpstr>
      <vt:lpstr>1_Office Theme</vt:lpstr>
      <vt:lpstr>Databricks  Practice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Siddharth Jothimani</dc:creator>
  <cp:lastModifiedBy>Siddharth Jothimani</cp:lastModifiedBy>
  <cp:revision>2</cp:revision>
  <dcterms:created xsi:type="dcterms:W3CDTF">2025-11-05T06:06:47Z</dcterms:created>
  <dcterms:modified xsi:type="dcterms:W3CDTF">2026-02-03T06:38:58Z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0x01010071786D7165C6FB40B80234EE984EF714</vt:lpwstr>
  </property>
  <property fmtid="{D5CDD505-2E9C-101B-9397-08002B2CF9AE}" pid="3" name="MediaServiceImageTags">
    <vt:lpwstr/>
  </property>
</Properties>
</file>